
<file path=[Content_Types].xml><?xml version="1.0" encoding="utf-8"?>
<Types xmlns="http://schemas.openxmlformats.org/package/2006/content-types">
  <Default Extension="gif" ContentType="image/gif"/>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2.xml" ContentType="application/vnd.openxmlformats-officedocument.theme+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95" r:id="rId2"/>
    <p:sldMasterId id="2147483728" r:id="rId3"/>
  </p:sldMasterIdLst>
  <p:notesMasterIdLst>
    <p:notesMasterId r:id="rId36"/>
  </p:notesMasterIdLst>
  <p:handoutMasterIdLst>
    <p:handoutMasterId r:id="rId37"/>
  </p:handoutMasterIdLst>
  <p:sldIdLst>
    <p:sldId id="407" r:id="rId4"/>
    <p:sldId id="374" r:id="rId5"/>
    <p:sldId id="2147374881" r:id="rId6"/>
    <p:sldId id="513" r:id="rId7"/>
    <p:sldId id="515" r:id="rId8"/>
    <p:sldId id="519" r:id="rId9"/>
    <p:sldId id="517" r:id="rId10"/>
    <p:sldId id="490" r:id="rId11"/>
    <p:sldId id="2147374885" r:id="rId12"/>
    <p:sldId id="2147374882" r:id="rId13"/>
    <p:sldId id="2147374883" r:id="rId14"/>
    <p:sldId id="417" r:id="rId15"/>
    <p:sldId id="2147374884" r:id="rId16"/>
    <p:sldId id="2147374873" r:id="rId17"/>
    <p:sldId id="2147374886" r:id="rId18"/>
    <p:sldId id="418" r:id="rId19"/>
    <p:sldId id="2147374887" r:id="rId20"/>
    <p:sldId id="2147374874" r:id="rId21"/>
    <p:sldId id="2147374888" r:id="rId22"/>
    <p:sldId id="412" r:id="rId23"/>
    <p:sldId id="408" r:id="rId24"/>
    <p:sldId id="498" r:id="rId25"/>
    <p:sldId id="524" r:id="rId26"/>
    <p:sldId id="525" r:id="rId27"/>
    <p:sldId id="499" r:id="rId28"/>
    <p:sldId id="494" r:id="rId29"/>
    <p:sldId id="2147374878" r:id="rId30"/>
    <p:sldId id="2147374879" r:id="rId31"/>
    <p:sldId id="512" r:id="rId32"/>
    <p:sldId id="2147374877" r:id="rId33"/>
    <p:sldId id="522" r:id="rId34"/>
    <p:sldId id="420"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181C0"/>
    <a:srgbClr val="0432FF"/>
    <a:srgbClr val="FDDC69"/>
    <a:srgbClr val="65A9D9"/>
    <a:srgbClr val="4886D8"/>
    <a:srgbClr val="004144"/>
    <a:srgbClr val="FDDC4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91" autoAdjust="0"/>
    <p:restoredTop sz="96173" autoAdjust="0"/>
  </p:normalViewPr>
  <p:slideViewPr>
    <p:cSldViewPr snapToGrid="0">
      <p:cViewPr varScale="1">
        <p:scale>
          <a:sx n="95" d="100"/>
          <a:sy n="95" d="100"/>
        </p:scale>
        <p:origin x="115"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viewProps" Target="viewProps.xml"/><Relationship Id="rId21" Type="http://schemas.openxmlformats.org/officeDocument/2006/relationships/slide" Target="slides/slide18.xml"/><Relationship Id="rId34" Type="http://schemas.openxmlformats.org/officeDocument/2006/relationships/slide" Target="slides/slide31.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handoutMaster" Target="handoutMasters/handoutMaster1.xml"/><Relationship Id="rId40"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notesMaster" Target="notesMasters/notesMaster1.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presProps" Target="presProps.xml"/></Relationships>
</file>

<file path=ppt/diagrams/_rels/data2.xml.rels><?xml version="1.0" encoding="UTF-8" standalone="yes"?>
<Relationships xmlns="http://schemas.openxmlformats.org/package/2006/relationships"><Relationship Id="rId3" Type="http://schemas.openxmlformats.org/officeDocument/2006/relationships/hyperlink" Target="https://time.ibm.com/faq" TargetMode="External"/><Relationship Id="rId2" Type="http://schemas.openxmlformats.org/officeDocument/2006/relationships/hyperlink" Target="https://ibm.ent.box.com/s/nd6qtpl5edrt5sh8cbkg0wz5z2frrmv9" TargetMode="External"/><Relationship Id="rId1" Type="http://schemas.openxmlformats.org/officeDocument/2006/relationships/hyperlink" Target="https://time.ibm.com/week" TargetMode="External"/><Relationship Id="rId5" Type="http://schemas.openxmlformats.org/officeDocument/2006/relationships/hyperlink" Target="https://learn.ibm.com/mod/book/view.php?id=132984" TargetMode="External"/><Relationship Id="rId4" Type="http://schemas.openxmlformats.org/officeDocument/2006/relationships/hyperlink" Target="https://time.ibm.com/support" TargetMode="External"/></Relationships>
</file>

<file path=ppt/diagrams/_rels/drawing2.xml.rels><?xml version="1.0" encoding="UTF-8" standalone="yes"?>
<Relationships xmlns="http://schemas.openxmlformats.org/package/2006/relationships"><Relationship Id="rId3" Type="http://schemas.openxmlformats.org/officeDocument/2006/relationships/hyperlink" Target="https://learn.ibm.com/mod/book/view.php?id=132984" TargetMode="External"/><Relationship Id="rId2" Type="http://schemas.openxmlformats.org/officeDocument/2006/relationships/hyperlink" Target="https://ibm.ent.box.com/s/nd6qtpl5edrt5sh8cbkg0wz5z2frrmv9" TargetMode="External"/><Relationship Id="rId1" Type="http://schemas.openxmlformats.org/officeDocument/2006/relationships/hyperlink" Target="https://time.ibm.com/week" TargetMode="External"/><Relationship Id="rId5" Type="http://schemas.openxmlformats.org/officeDocument/2006/relationships/hyperlink" Target="https://time.ibm.com/support" TargetMode="External"/><Relationship Id="rId4" Type="http://schemas.openxmlformats.org/officeDocument/2006/relationships/hyperlink" Target="https://time.ibm.com/faq" TargetMode="Externa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A57B7F7-BB1E-BD4B-8495-949A7B851958}" type="doc">
      <dgm:prSet loTypeId="urn:microsoft.com/office/officeart/2005/8/layout/cycle2" loCatId="" qsTypeId="urn:microsoft.com/office/officeart/2005/8/quickstyle/simple4" qsCatId="simple" csTypeId="urn:microsoft.com/office/officeart/2005/8/colors/accent1_2" csCatId="accent1" phldr="1"/>
      <dgm:spPr/>
      <dgm:t>
        <a:bodyPr/>
        <a:lstStyle/>
        <a:p>
          <a:endParaRPr lang="en-US"/>
        </a:p>
      </dgm:t>
    </dgm:pt>
    <dgm:pt modelId="{749AB3DC-8BB3-2A4A-AE7D-FEEEACED4670}">
      <dgm:prSet phldrT="[Text]" custT="1"/>
      <dgm:spPr>
        <a:solidFill>
          <a:srgbClr val="FFC000"/>
        </a:solidFill>
      </dgm:spPr>
      <dgm:t>
        <a:bodyPr/>
        <a:lstStyle/>
        <a:p>
          <a:r>
            <a:rPr lang="en-US" altLang="zh-CN" sz="1400" b="1" i="0" dirty="0">
              <a:latin typeface="Calibri" panose="020F0502020204030204" pitchFamily="34" charset="0"/>
              <a:cs typeface="Calibri" panose="020F0502020204030204" pitchFamily="34" charset="0"/>
            </a:rPr>
            <a:t>Project Delivery</a:t>
          </a:r>
          <a:endParaRPr lang="en-US" sz="1400" b="1" i="0" dirty="0">
            <a:latin typeface="Calibri" panose="020F0502020204030204" pitchFamily="34" charset="0"/>
            <a:cs typeface="Calibri" panose="020F0502020204030204" pitchFamily="34" charset="0"/>
          </a:endParaRPr>
        </a:p>
      </dgm:t>
    </dgm:pt>
    <dgm:pt modelId="{4E9F2C98-788A-5A4E-9DE4-591985F374D6}" type="parTrans" cxnId="{BF6FA4E6-5CDB-CD49-81BE-86A05DCBFDF2}">
      <dgm:prSet/>
      <dgm:spPr/>
      <dgm:t>
        <a:bodyPr/>
        <a:lstStyle/>
        <a:p>
          <a:endParaRPr lang="en-US" sz="1400"/>
        </a:p>
      </dgm:t>
    </dgm:pt>
    <dgm:pt modelId="{92C53DAA-1099-D44F-907A-B9EB56263D2B}" type="sibTrans" cxnId="{BF6FA4E6-5CDB-CD49-81BE-86A05DCBFDF2}">
      <dgm:prSet custT="1"/>
      <dgm:spPr>
        <a:solidFill>
          <a:srgbClr val="99CCFF"/>
        </a:solidFill>
        <a:ln>
          <a:solidFill>
            <a:srgbClr val="99CCFF"/>
          </a:solidFill>
        </a:ln>
      </dgm:spPr>
      <dgm:t>
        <a:bodyPr/>
        <a:lstStyle/>
        <a:p>
          <a:endParaRPr lang="en-US" sz="1400" dirty="0"/>
        </a:p>
      </dgm:t>
    </dgm:pt>
    <dgm:pt modelId="{D867A070-1483-6C48-86B5-2B3DCA4BE847}">
      <dgm:prSet phldrT="[Text]" custT="1"/>
      <dgm:spPr>
        <a:solidFill>
          <a:srgbClr val="92D050"/>
        </a:solidFill>
      </dgm:spPr>
      <dgm:t>
        <a:bodyPr/>
        <a:lstStyle/>
        <a:p>
          <a:r>
            <a:rPr lang="en-US" sz="1400" b="1" i="0" dirty="0">
              <a:latin typeface="Arial"/>
              <a:cs typeface="Arial"/>
            </a:rPr>
            <a:t>B&amp;P</a:t>
          </a:r>
        </a:p>
      </dgm:t>
    </dgm:pt>
    <dgm:pt modelId="{BCD2DC1D-D8F0-8945-9005-67F440D38B40}" type="parTrans" cxnId="{D635B72A-5368-754B-B4F4-11EFB02D99E6}">
      <dgm:prSet/>
      <dgm:spPr/>
      <dgm:t>
        <a:bodyPr/>
        <a:lstStyle/>
        <a:p>
          <a:endParaRPr lang="en-US" sz="1400"/>
        </a:p>
      </dgm:t>
    </dgm:pt>
    <dgm:pt modelId="{58B22B9A-9199-8746-A400-B202E9D0F09A}" type="sibTrans" cxnId="{D635B72A-5368-754B-B4F4-11EFB02D99E6}">
      <dgm:prSet custT="1"/>
      <dgm:spPr>
        <a:solidFill>
          <a:srgbClr val="99CCFF"/>
        </a:solidFill>
        <a:ln>
          <a:solidFill>
            <a:srgbClr val="99CCFF"/>
          </a:solidFill>
        </a:ln>
      </dgm:spPr>
      <dgm:t>
        <a:bodyPr/>
        <a:lstStyle/>
        <a:p>
          <a:endParaRPr lang="en-US" sz="1400" dirty="0"/>
        </a:p>
      </dgm:t>
    </dgm:pt>
    <dgm:pt modelId="{101F2CE9-A6F3-1A46-94EA-0EBCB481A5EB}">
      <dgm:prSet phldrT="[Text]" custT="1"/>
      <dgm:spPr>
        <a:solidFill>
          <a:srgbClr val="00B0F0"/>
        </a:solidFill>
      </dgm:spPr>
      <dgm:t>
        <a:bodyPr/>
        <a:lstStyle/>
        <a:p>
          <a:r>
            <a:rPr lang="en-US" sz="1400" b="1" i="0" dirty="0">
              <a:latin typeface="Arial"/>
              <a:cs typeface="Arial"/>
            </a:rPr>
            <a:t>Learning</a:t>
          </a:r>
        </a:p>
      </dgm:t>
    </dgm:pt>
    <dgm:pt modelId="{84E78C3F-42AA-264E-A904-766E75693990}" type="parTrans" cxnId="{BBC60E14-9108-CF48-977A-C5E0D9286FA0}">
      <dgm:prSet/>
      <dgm:spPr/>
      <dgm:t>
        <a:bodyPr/>
        <a:lstStyle/>
        <a:p>
          <a:endParaRPr lang="en-US" sz="1400"/>
        </a:p>
      </dgm:t>
    </dgm:pt>
    <dgm:pt modelId="{A81A7C5C-E538-0845-8F45-B3DA5194992B}" type="sibTrans" cxnId="{BBC60E14-9108-CF48-977A-C5E0D9286FA0}">
      <dgm:prSet custT="1"/>
      <dgm:spPr>
        <a:solidFill>
          <a:srgbClr val="99CCFF"/>
        </a:solidFill>
        <a:ln>
          <a:solidFill>
            <a:srgbClr val="99CCFF"/>
          </a:solidFill>
        </a:ln>
      </dgm:spPr>
      <dgm:t>
        <a:bodyPr/>
        <a:lstStyle/>
        <a:p>
          <a:endParaRPr lang="en-US" sz="1400" dirty="0"/>
        </a:p>
      </dgm:t>
    </dgm:pt>
    <dgm:pt modelId="{E9C4BFBE-4273-134F-85D0-4527435EBA2A}">
      <dgm:prSet phldrT="[Text]" custT="1"/>
      <dgm:spPr>
        <a:solidFill>
          <a:srgbClr val="00B050"/>
        </a:solidFill>
      </dgm:spPr>
      <dgm:t>
        <a:bodyPr/>
        <a:lstStyle/>
        <a:p>
          <a:r>
            <a:rPr lang="en-US" altLang="zh-CN" sz="1400" b="1" i="0" dirty="0">
              <a:latin typeface="Calibri" panose="020F0502020204030204" pitchFamily="34" charset="0"/>
              <a:cs typeface="Calibri" panose="020F0502020204030204" pitchFamily="34" charset="0"/>
            </a:rPr>
            <a:t>Holiday &amp; Vacation</a:t>
          </a:r>
          <a:endParaRPr lang="en-US" sz="1400" b="1" i="0" dirty="0">
            <a:latin typeface="Arial"/>
            <a:cs typeface="Arial"/>
          </a:endParaRPr>
        </a:p>
      </dgm:t>
    </dgm:pt>
    <dgm:pt modelId="{A280BBD6-058F-9643-87A9-23393F673255}" type="parTrans" cxnId="{B82CC6F2-924F-CA4A-933A-6D12761A38C4}">
      <dgm:prSet/>
      <dgm:spPr/>
      <dgm:t>
        <a:bodyPr/>
        <a:lstStyle/>
        <a:p>
          <a:endParaRPr lang="en-US" sz="1400"/>
        </a:p>
      </dgm:t>
    </dgm:pt>
    <dgm:pt modelId="{67448CFE-E230-2145-B000-C4D450CF9076}" type="sibTrans" cxnId="{B82CC6F2-924F-CA4A-933A-6D12761A38C4}">
      <dgm:prSet custT="1"/>
      <dgm:spPr>
        <a:solidFill>
          <a:srgbClr val="99CCFF"/>
        </a:solidFill>
        <a:ln>
          <a:solidFill>
            <a:srgbClr val="99CCFF"/>
          </a:solidFill>
        </a:ln>
      </dgm:spPr>
      <dgm:t>
        <a:bodyPr/>
        <a:lstStyle/>
        <a:p>
          <a:endParaRPr lang="en-US" sz="1400" dirty="0"/>
        </a:p>
      </dgm:t>
    </dgm:pt>
    <dgm:pt modelId="{913783AB-593A-2644-AD33-A4F83A1F3B50}">
      <dgm:prSet phldrT="[Text]" custT="1"/>
      <dgm:spPr>
        <a:solidFill>
          <a:srgbClr val="0070C0"/>
        </a:solidFill>
      </dgm:spPr>
      <dgm:t>
        <a:bodyPr/>
        <a:lstStyle/>
        <a:p>
          <a:r>
            <a:rPr lang="en-US" altLang="zh-CN" sz="1400" b="1" i="0" dirty="0">
              <a:latin typeface="Arial"/>
              <a:cs typeface="Arial"/>
            </a:rPr>
            <a:t>Bench/</a:t>
          </a:r>
        </a:p>
        <a:p>
          <a:r>
            <a:rPr lang="en-US" altLang="zh-CN" sz="1400" b="1" i="0" dirty="0">
              <a:latin typeface="Arial"/>
              <a:cs typeface="Arial"/>
            </a:rPr>
            <a:t>Idle</a:t>
          </a:r>
          <a:endParaRPr lang="en-US" sz="1400" b="1" i="0" dirty="0">
            <a:latin typeface="Arial"/>
            <a:cs typeface="Arial"/>
          </a:endParaRPr>
        </a:p>
      </dgm:t>
    </dgm:pt>
    <dgm:pt modelId="{3DB292D7-9464-944A-80B9-B465B12BA36B}" type="sibTrans" cxnId="{28DA3781-D980-324E-9E51-D16EFA9E9D22}">
      <dgm:prSet custT="1"/>
      <dgm:spPr>
        <a:solidFill>
          <a:srgbClr val="99CCFF"/>
        </a:solidFill>
        <a:ln>
          <a:solidFill>
            <a:srgbClr val="99CCFF"/>
          </a:solidFill>
        </a:ln>
      </dgm:spPr>
      <dgm:t>
        <a:bodyPr/>
        <a:lstStyle/>
        <a:p>
          <a:endParaRPr lang="en-US" sz="1400" dirty="0"/>
        </a:p>
      </dgm:t>
    </dgm:pt>
    <dgm:pt modelId="{881B472E-F5D5-8A4C-B727-948986E6D24F}" type="parTrans" cxnId="{28DA3781-D980-324E-9E51-D16EFA9E9D22}">
      <dgm:prSet/>
      <dgm:spPr/>
      <dgm:t>
        <a:bodyPr/>
        <a:lstStyle/>
        <a:p>
          <a:endParaRPr lang="en-US" sz="1400"/>
        </a:p>
      </dgm:t>
    </dgm:pt>
    <dgm:pt modelId="{2C5AE688-54F1-CF40-8EC3-6633BB43801E}" type="pres">
      <dgm:prSet presAssocID="{4A57B7F7-BB1E-BD4B-8495-949A7B851958}" presName="cycle" presStyleCnt="0">
        <dgm:presLayoutVars>
          <dgm:dir/>
          <dgm:resizeHandles val="exact"/>
        </dgm:presLayoutVars>
      </dgm:prSet>
      <dgm:spPr/>
    </dgm:pt>
    <dgm:pt modelId="{949F5625-C178-1643-B8C8-2614C047256D}" type="pres">
      <dgm:prSet presAssocID="{749AB3DC-8BB3-2A4A-AE7D-FEEEACED4670}" presName="node" presStyleLbl="node1" presStyleIdx="0" presStyleCnt="5" custRadScaleRad="101900" custRadScaleInc="-4037">
        <dgm:presLayoutVars>
          <dgm:bulletEnabled val="1"/>
        </dgm:presLayoutVars>
      </dgm:prSet>
      <dgm:spPr/>
    </dgm:pt>
    <dgm:pt modelId="{DE75A43E-13F6-6B49-8EC3-E3316D8FF3E2}" type="pres">
      <dgm:prSet presAssocID="{92C53DAA-1099-D44F-907A-B9EB56263D2B}" presName="sibTrans" presStyleLbl="sibTrans2D1" presStyleIdx="0" presStyleCnt="5"/>
      <dgm:spPr/>
    </dgm:pt>
    <dgm:pt modelId="{6855035D-268C-4949-B2D4-EB8320D85C00}" type="pres">
      <dgm:prSet presAssocID="{92C53DAA-1099-D44F-907A-B9EB56263D2B}" presName="connectorText" presStyleLbl="sibTrans2D1" presStyleIdx="0" presStyleCnt="5"/>
      <dgm:spPr/>
    </dgm:pt>
    <dgm:pt modelId="{F732E3C2-F3D6-F14A-860B-97DC139FE745}" type="pres">
      <dgm:prSet presAssocID="{D867A070-1483-6C48-86B5-2B3DCA4BE847}" presName="node" presStyleLbl="node1" presStyleIdx="1" presStyleCnt="5">
        <dgm:presLayoutVars>
          <dgm:bulletEnabled val="1"/>
        </dgm:presLayoutVars>
      </dgm:prSet>
      <dgm:spPr/>
    </dgm:pt>
    <dgm:pt modelId="{8019A3A6-5DB0-0D47-9EA7-6EC5A337A288}" type="pres">
      <dgm:prSet presAssocID="{58B22B9A-9199-8746-A400-B202E9D0F09A}" presName="sibTrans" presStyleLbl="sibTrans2D1" presStyleIdx="1" presStyleCnt="5"/>
      <dgm:spPr/>
    </dgm:pt>
    <dgm:pt modelId="{1473144C-DD9F-0A49-89B6-D7BF508F4690}" type="pres">
      <dgm:prSet presAssocID="{58B22B9A-9199-8746-A400-B202E9D0F09A}" presName="connectorText" presStyleLbl="sibTrans2D1" presStyleIdx="1" presStyleCnt="5"/>
      <dgm:spPr/>
    </dgm:pt>
    <dgm:pt modelId="{513E9A77-9D32-0A4A-A9C3-A60376D9C33F}" type="pres">
      <dgm:prSet presAssocID="{101F2CE9-A6F3-1A46-94EA-0EBCB481A5EB}" presName="node" presStyleLbl="node1" presStyleIdx="2" presStyleCnt="5" custScaleX="104931">
        <dgm:presLayoutVars>
          <dgm:bulletEnabled val="1"/>
        </dgm:presLayoutVars>
      </dgm:prSet>
      <dgm:spPr/>
    </dgm:pt>
    <dgm:pt modelId="{7DBE01AA-080C-A448-9831-FD97765D4658}" type="pres">
      <dgm:prSet presAssocID="{A81A7C5C-E538-0845-8F45-B3DA5194992B}" presName="sibTrans" presStyleLbl="sibTrans2D1" presStyleIdx="2" presStyleCnt="5"/>
      <dgm:spPr/>
    </dgm:pt>
    <dgm:pt modelId="{4E3AE176-3E1A-364C-A63E-36CDB558E338}" type="pres">
      <dgm:prSet presAssocID="{A81A7C5C-E538-0845-8F45-B3DA5194992B}" presName="connectorText" presStyleLbl="sibTrans2D1" presStyleIdx="2" presStyleCnt="5"/>
      <dgm:spPr/>
    </dgm:pt>
    <dgm:pt modelId="{6D5C877B-880C-C441-A359-CCEE7CD53886}" type="pres">
      <dgm:prSet presAssocID="{E9C4BFBE-4273-134F-85D0-4527435EBA2A}" presName="node" presStyleLbl="node1" presStyleIdx="3" presStyleCnt="5">
        <dgm:presLayoutVars>
          <dgm:bulletEnabled val="1"/>
        </dgm:presLayoutVars>
      </dgm:prSet>
      <dgm:spPr/>
    </dgm:pt>
    <dgm:pt modelId="{76142E9C-7B99-8B41-A91C-CC117D2F3F97}" type="pres">
      <dgm:prSet presAssocID="{67448CFE-E230-2145-B000-C4D450CF9076}" presName="sibTrans" presStyleLbl="sibTrans2D1" presStyleIdx="3" presStyleCnt="5"/>
      <dgm:spPr/>
    </dgm:pt>
    <dgm:pt modelId="{01529884-F65D-3947-93DC-204B4A4687CD}" type="pres">
      <dgm:prSet presAssocID="{67448CFE-E230-2145-B000-C4D450CF9076}" presName="connectorText" presStyleLbl="sibTrans2D1" presStyleIdx="3" presStyleCnt="5"/>
      <dgm:spPr/>
    </dgm:pt>
    <dgm:pt modelId="{F457A899-F8B5-004F-98F5-DB9760D3548B}" type="pres">
      <dgm:prSet presAssocID="{913783AB-593A-2644-AD33-A4F83A1F3B50}" presName="node" presStyleLbl="node1" presStyleIdx="4" presStyleCnt="5">
        <dgm:presLayoutVars>
          <dgm:bulletEnabled val="1"/>
        </dgm:presLayoutVars>
      </dgm:prSet>
      <dgm:spPr/>
    </dgm:pt>
    <dgm:pt modelId="{D8AD0D38-9913-844E-9A51-7DFDBFDC19A8}" type="pres">
      <dgm:prSet presAssocID="{3DB292D7-9464-944A-80B9-B465B12BA36B}" presName="sibTrans" presStyleLbl="sibTrans2D1" presStyleIdx="4" presStyleCnt="5"/>
      <dgm:spPr/>
    </dgm:pt>
    <dgm:pt modelId="{ABE16BE7-D15E-164E-818D-450F50942C43}" type="pres">
      <dgm:prSet presAssocID="{3DB292D7-9464-944A-80B9-B465B12BA36B}" presName="connectorText" presStyleLbl="sibTrans2D1" presStyleIdx="4" presStyleCnt="5"/>
      <dgm:spPr/>
    </dgm:pt>
  </dgm:ptLst>
  <dgm:cxnLst>
    <dgm:cxn modelId="{52C1A901-43F0-413F-AF61-C14B6748AC98}" type="presOf" srcId="{92C53DAA-1099-D44F-907A-B9EB56263D2B}" destId="{6855035D-268C-4949-B2D4-EB8320D85C00}" srcOrd="1" destOrd="0" presId="urn:microsoft.com/office/officeart/2005/8/layout/cycle2"/>
    <dgm:cxn modelId="{7A8B8808-A527-4CED-A8F7-94F0CB0053D9}" type="presOf" srcId="{3DB292D7-9464-944A-80B9-B465B12BA36B}" destId="{D8AD0D38-9913-844E-9A51-7DFDBFDC19A8}" srcOrd="0" destOrd="0" presId="urn:microsoft.com/office/officeart/2005/8/layout/cycle2"/>
    <dgm:cxn modelId="{8692BD0B-5E65-4505-8DB7-DFC993C0538C}" type="presOf" srcId="{58B22B9A-9199-8746-A400-B202E9D0F09A}" destId="{8019A3A6-5DB0-0D47-9EA7-6EC5A337A288}" srcOrd="0" destOrd="0" presId="urn:microsoft.com/office/officeart/2005/8/layout/cycle2"/>
    <dgm:cxn modelId="{BBC60E14-9108-CF48-977A-C5E0D9286FA0}" srcId="{4A57B7F7-BB1E-BD4B-8495-949A7B851958}" destId="{101F2CE9-A6F3-1A46-94EA-0EBCB481A5EB}" srcOrd="2" destOrd="0" parTransId="{84E78C3F-42AA-264E-A904-766E75693990}" sibTransId="{A81A7C5C-E538-0845-8F45-B3DA5194992B}"/>
    <dgm:cxn modelId="{F6938524-C2A1-4EF4-BE19-8C66C2FAF97F}" type="presOf" srcId="{749AB3DC-8BB3-2A4A-AE7D-FEEEACED4670}" destId="{949F5625-C178-1643-B8C8-2614C047256D}" srcOrd="0" destOrd="0" presId="urn:microsoft.com/office/officeart/2005/8/layout/cycle2"/>
    <dgm:cxn modelId="{D635B72A-5368-754B-B4F4-11EFB02D99E6}" srcId="{4A57B7F7-BB1E-BD4B-8495-949A7B851958}" destId="{D867A070-1483-6C48-86B5-2B3DCA4BE847}" srcOrd="1" destOrd="0" parTransId="{BCD2DC1D-D8F0-8945-9005-67F440D38B40}" sibTransId="{58B22B9A-9199-8746-A400-B202E9D0F09A}"/>
    <dgm:cxn modelId="{DA672C2F-30C3-499A-AFF7-A562F4AE5DF5}" type="presOf" srcId="{3DB292D7-9464-944A-80B9-B465B12BA36B}" destId="{ABE16BE7-D15E-164E-818D-450F50942C43}" srcOrd="1" destOrd="0" presId="urn:microsoft.com/office/officeart/2005/8/layout/cycle2"/>
    <dgm:cxn modelId="{FAAE5E31-36F1-42E8-A534-74514FE357DF}" type="presOf" srcId="{913783AB-593A-2644-AD33-A4F83A1F3B50}" destId="{F457A899-F8B5-004F-98F5-DB9760D3548B}" srcOrd="0" destOrd="0" presId="urn:microsoft.com/office/officeart/2005/8/layout/cycle2"/>
    <dgm:cxn modelId="{573F0333-A49F-49CF-B3C6-0EB9052A1799}" type="presOf" srcId="{A81A7C5C-E538-0845-8F45-B3DA5194992B}" destId="{4E3AE176-3E1A-364C-A63E-36CDB558E338}" srcOrd="1" destOrd="0" presId="urn:microsoft.com/office/officeart/2005/8/layout/cycle2"/>
    <dgm:cxn modelId="{4DCDB362-43E1-4A91-8756-6A5EF818E233}" type="presOf" srcId="{A81A7C5C-E538-0845-8F45-B3DA5194992B}" destId="{7DBE01AA-080C-A448-9831-FD97765D4658}" srcOrd="0" destOrd="0" presId="urn:microsoft.com/office/officeart/2005/8/layout/cycle2"/>
    <dgm:cxn modelId="{BE24CE47-E031-4B27-A711-8F6D8BF834A1}" type="presOf" srcId="{67448CFE-E230-2145-B000-C4D450CF9076}" destId="{76142E9C-7B99-8B41-A91C-CC117D2F3F97}" srcOrd="0" destOrd="0" presId="urn:microsoft.com/office/officeart/2005/8/layout/cycle2"/>
    <dgm:cxn modelId="{34BA117A-029D-400A-B746-083F37DC25E9}" type="presOf" srcId="{D867A070-1483-6C48-86B5-2B3DCA4BE847}" destId="{F732E3C2-F3D6-F14A-860B-97DC139FE745}" srcOrd="0" destOrd="0" presId="urn:microsoft.com/office/officeart/2005/8/layout/cycle2"/>
    <dgm:cxn modelId="{28DA3781-D980-324E-9E51-D16EFA9E9D22}" srcId="{4A57B7F7-BB1E-BD4B-8495-949A7B851958}" destId="{913783AB-593A-2644-AD33-A4F83A1F3B50}" srcOrd="4" destOrd="0" parTransId="{881B472E-F5D5-8A4C-B727-948986E6D24F}" sibTransId="{3DB292D7-9464-944A-80B9-B465B12BA36B}"/>
    <dgm:cxn modelId="{C4D6658A-361E-4DD3-B95A-A9407C59B111}" type="presOf" srcId="{101F2CE9-A6F3-1A46-94EA-0EBCB481A5EB}" destId="{513E9A77-9D32-0A4A-A9C3-A60376D9C33F}" srcOrd="0" destOrd="0" presId="urn:microsoft.com/office/officeart/2005/8/layout/cycle2"/>
    <dgm:cxn modelId="{BC60A2A2-5B50-46C8-B61E-BDD37C57E245}" type="presOf" srcId="{E9C4BFBE-4273-134F-85D0-4527435EBA2A}" destId="{6D5C877B-880C-C441-A359-CCEE7CD53886}" srcOrd="0" destOrd="0" presId="urn:microsoft.com/office/officeart/2005/8/layout/cycle2"/>
    <dgm:cxn modelId="{35CAB2A9-7D24-486A-BBA9-38651E33807F}" type="presOf" srcId="{67448CFE-E230-2145-B000-C4D450CF9076}" destId="{01529884-F65D-3947-93DC-204B4A4687CD}" srcOrd="1" destOrd="0" presId="urn:microsoft.com/office/officeart/2005/8/layout/cycle2"/>
    <dgm:cxn modelId="{BF6FA4E6-5CDB-CD49-81BE-86A05DCBFDF2}" srcId="{4A57B7F7-BB1E-BD4B-8495-949A7B851958}" destId="{749AB3DC-8BB3-2A4A-AE7D-FEEEACED4670}" srcOrd="0" destOrd="0" parTransId="{4E9F2C98-788A-5A4E-9DE4-591985F374D6}" sibTransId="{92C53DAA-1099-D44F-907A-B9EB56263D2B}"/>
    <dgm:cxn modelId="{BE3D2BEA-0FD0-4D07-AB7F-76E315AB086F}" type="presOf" srcId="{92C53DAA-1099-D44F-907A-B9EB56263D2B}" destId="{DE75A43E-13F6-6B49-8EC3-E3316D8FF3E2}" srcOrd="0" destOrd="0" presId="urn:microsoft.com/office/officeart/2005/8/layout/cycle2"/>
    <dgm:cxn modelId="{B82CC6F2-924F-CA4A-933A-6D12761A38C4}" srcId="{4A57B7F7-BB1E-BD4B-8495-949A7B851958}" destId="{E9C4BFBE-4273-134F-85D0-4527435EBA2A}" srcOrd="3" destOrd="0" parTransId="{A280BBD6-058F-9643-87A9-23393F673255}" sibTransId="{67448CFE-E230-2145-B000-C4D450CF9076}"/>
    <dgm:cxn modelId="{C4C4CCF8-EFAD-45A3-94F5-5AE33FF05C4C}" type="presOf" srcId="{4A57B7F7-BB1E-BD4B-8495-949A7B851958}" destId="{2C5AE688-54F1-CF40-8EC3-6633BB43801E}" srcOrd="0" destOrd="0" presId="urn:microsoft.com/office/officeart/2005/8/layout/cycle2"/>
    <dgm:cxn modelId="{E4C565FE-FFDC-42B2-B35F-0DF22A75A18E}" type="presOf" srcId="{58B22B9A-9199-8746-A400-B202E9D0F09A}" destId="{1473144C-DD9F-0A49-89B6-D7BF508F4690}" srcOrd="1" destOrd="0" presId="urn:microsoft.com/office/officeart/2005/8/layout/cycle2"/>
    <dgm:cxn modelId="{B68A0416-9763-41BC-BE16-FC7CD92FA410}" type="presParOf" srcId="{2C5AE688-54F1-CF40-8EC3-6633BB43801E}" destId="{949F5625-C178-1643-B8C8-2614C047256D}" srcOrd="0" destOrd="0" presId="urn:microsoft.com/office/officeart/2005/8/layout/cycle2"/>
    <dgm:cxn modelId="{99A2779D-EE35-4B48-AD46-D9B4C77B04AB}" type="presParOf" srcId="{2C5AE688-54F1-CF40-8EC3-6633BB43801E}" destId="{DE75A43E-13F6-6B49-8EC3-E3316D8FF3E2}" srcOrd="1" destOrd="0" presId="urn:microsoft.com/office/officeart/2005/8/layout/cycle2"/>
    <dgm:cxn modelId="{1F7C85A2-B436-456E-B9EE-57AF5678CE1A}" type="presParOf" srcId="{DE75A43E-13F6-6B49-8EC3-E3316D8FF3E2}" destId="{6855035D-268C-4949-B2D4-EB8320D85C00}" srcOrd="0" destOrd="0" presId="urn:microsoft.com/office/officeart/2005/8/layout/cycle2"/>
    <dgm:cxn modelId="{2FCE18E0-AA5C-45E2-A749-1B4AA81DCDA3}" type="presParOf" srcId="{2C5AE688-54F1-CF40-8EC3-6633BB43801E}" destId="{F732E3C2-F3D6-F14A-860B-97DC139FE745}" srcOrd="2" destOrd="0" presId="urn:microsoft.com/office/officeart/2005/8/layout/cycle2"/>
    <dgm:cxn modelId="{C2D79605-1E92-4D0D-AC28-C09094303EFD}" type="presParOf" srcId="{2C5AE688-54F1-CF40-8EC3-6633BB43801E}" destId="{8019A3A6-5DB0-0D47-9EA7-6EC5A337A288}" srcOrd="3" destOrd="0" presId="urn:microsoft.com/office/officeart/2005/8/layout/cycle2"/>
    <dgm:cxn modelId="{AFD21702-24F4-4E30-91D9-69C56A69A199}" type="presParOf" srcId="{8019A3A6-5DB0-0D47-9EA7-6EC5A337A288}" destId="{1473144C-DD9F-0A49-89B6-D7BF508F4690}" srcOrd="0" destOrd="0" presId="urn:microsoft.com/office/officeart/2005/8/layout/cycle2"/>
    <dgm:cxn modelId="{9EFFD935-61BB-4B04-AB89-DDDCC451EB6A}" type="presParOf" srcId="{2C5AE688-54F1-CF40-8EC3-6633BB43801E}" destId="{513E9A77-9D32-0A4A-A9C3-A60376D9C33F}" srcOrd="4" destOrd="0" presId="urn:microsoft.com/office/officeart/2005/8/layout/cycle2"/>
    <dgm:cxn modelId="{E4EACACD-60C8-4922-9EBD-771B8BC3B94A}" type="presParOf" srcId="{2C5AE688-54F1-CF40-8EC3-6633BB43801E}" destId="{7DBE01AA-080C-A448-9831-FD97765D4658}" srcOrd="5" destOrd="0" presId="urn:microsoft.com/office/officeart/2005/8/layout/cycle2"/>
    <dgm:cxn modelId="{B2A17D39-F968-4200-8E9D-A55B5253AD9A}" type="presParOf" srcId="{7DBE01AA-080C-A448-9831-FD97765D4658}" destId="{4E3AE176-3E1A-364C-A63E-36CDB558E338}" srcOrd="0" destOrd="0" presId="urn:microsoft.com/office/officeart/2005/8/layout/cycle2"/>
    <dgm:cxn modelId="{B7526A9F-5385-4765-9306-13D419436318}" type="presParOf" srcId="{2C5AE688-54F1-CF40-8EC3-6633BB43801E}" destId="{6D5C877B-880C-C441-A359-CCEE7CD53886}" srcOrd="6" destOrd="0" presId="urn:microsoft.com/office/officeart/2005/8/layout/cycle2"/>
    <dgm:cxn modelId="{2AA725AB-5206-4FD5-A231-A5FAD2BD0187}" type="presParOf" srcId="{2C5AE688-54F1-CF40-8EC3-6633BB43801E}" destId="{76142E9C-7B99-8B41-A91C-CC117D2F3F97}" srcOrd="7" destOrd="0" presId="urn:microsoft.com/office/officeart/2005/8/layout/cycle2"/>
    <dgm:cxn modelId="{04856FE7-58E0-4756-A428-F1109620AC9D}" type="presParOf" srcId="{76142E9C-7B99-8B41-A91C-CC117D2F3F97}" destId="{01529884-F65D-3947-93DC-204B4A4687CD}" srcOrd="0" destOrd="0" presId="urn:microsoft.com/office/officeart/2005/8/layout/cycle2"/>
    <dgm:cxn modelId="{BB69C720-572F-4B80-86AB-0CB2917133BF}" type="presParOf" srcId="{2C5AE688-54F1-CF40-8EC3-6633BB43801E}" destId="{F457A899-F8B5-004F-98F5-DB9760D3548B}" srcOrd="8" destOrd="0" presId="urn:microsoft.com/office/officeart/2005/8/layout/cycle2"/>
    <dgm:cxn modelId="{45620C0C-32ED-4C5E-8AA9-0866C858476B}" type="presParOf" srcId="{2C5AE688-54F1-CF40-8EC3-6633BB43801E}" destId="{D8AD0D38-9913-844E-9A51-7DFDBFDC19A8}" srcOrd="9" destOrd="0" presId="urn:microsoft.com/office/officeart/2005/8/layout/cycle2"/>
    <dgm:cxn modelId="{F894FFAC-9D74-4F93-9671-99B86C5B0AA2}" type="presParOf" srcId="{D8AD0D38-9913-844E-9A51-7DFDBFDC19A8}" destId="{ABE16BE7-D15E-164E-818D-450F50942C43}" srcOrd="0" destOrd="0" presId="urn:microsoft.com/office/officeart/2005/8/layout/cycle2"/>
  </dgm:cxnLst>
  <dgm:bg/>
  <dgm:whole/>
  <dgm:extLst>
    <a:ext uri="http://schemas.microsoft.com/office/drawing/2008/diagram">
      <dsp:dataModelExt xmlns:dsp="http://schemas.microsoft.com/office/drawing/2008/diagram" relId="rId8"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8D273AE9-F3BE-40B9-9D31-D570B8CD19FF}" type="doc">
      <dgm:prSet loTypeId="urn:microsoft.com/office/officeart/2005/8/layout/pyramid2" loCatId="list" qsTypeId="urn:microsoft.com/office/officeart/2005/8/quickstyle/simple1" qsCatId="simple" csTypeId="urn:microsoft.com/office/officeart/2005/8/colors/accent1_2" csCatId="accent1" phldr="1"/>
      <dgm:spPr/>
    </dgm:pt>
    <dgm:pt modelId="{2AE939EB-EC34-47D8-A7B1-6130F0619836}">
      <dgm:prSet phldrT="[Text]" custT="1"/>
      <dgm:spPr>
        <a:ln>
          <a:solidFill>
            <a:srgbClr val="0070C0"/>
          </a:solidFill>
        </a:ln>
      </dgm:spPr>
      <dgm:t>
        <a:bodyPr/>
        <a:lstStyle/>
        <a:p>
          <a:pPr algn="l"/>
          <a:r>
            <a:rPr lang="en-US" sz="1400" dirty="0">
              <a:latin typeface="Calibri" panose="020F0502020204030204" pitchFamily="34" charset="0"/>
              <a:cs typeface="Calibri" panose="020F0502020204030204" pitchFamily="34" charset="0"/>
            </a:rPr>
            <a:t>Labor Claiming with WBS Elements &amp; Account ID  at the same time</a:t>
          </a:r>
          <a:endParaRPr lang="en-US" sz="1400" dirty="0"/>
        </a:p>
      </dgm:t>
    </dgm:pt>
    <dgm:pt modelId="{486A219C-ED6D-4834-999E-94AACE80BD4A}" type="parTrans" cxnId="{DDFEC350-2140-4432-8F50-128E2EBBCBC2}">
      <dgm:prSet/>
      <dgm:spPr/>
      <dgm:t>
        <a:bodyPr/>
        <a:lstStyle/>
        <a:p>
          <a:endParaRPr lang="en-US" sz="1400"/>
        </a:p>
      </dgm:t>
    </dgm:pt>
    <dgm:pt modelId="{9F4F0EE3-8E2C-4E61-B1F1-AF1DF64AC9C9}" type="sibTrans" cxnId="{DDFEC350-2140-4432-8F50-128E2EBBCBC2}">
      <dgm:prSet/>
      <dgm:spPr/>
      <dgm:t>
        <a:bodyPr/>
        <a:lstStyle/>
        <a:p>
          <a:endParaRPr lang="en-US" sz="1400"/>
        </a:p>
      </dgm:t>
    </dgm:pt>
    <dgm:pt modelId="{A51E7133-C4AD-45B2-B986-AC8A333B3129}">
      <dgm:prSet phldrT="[Text]" custT="1"/>
      <dgm:spPr>
        <a:ln>
          <a:solidFill>
            <a:srgbClr val="0070C0"/>
          </a:solidFill>
        </a:ln>
      </dgm:spPr>
      <dgm:t>
        <a:bodyPr/>
        <a:lstStyle/>
        <a:p>
          <a:pPr algn="l"/>
          <a:r>
            <a:rPr lang="en-US" sz="1400" dirty="0">
              <a:solidFill>
                <a:srgbClr val="000000"/>
              </a:solidFill>
              <a:latin typeface="Calibri" panose="020F0502020204030204" pitchFamily="34" charset="0"/>
              <a:cs typeface="Calibri" panose="020F0502020204030204" pitchFamily="34" charset="0"/>
            </a:rPr>
            <a:t>Friendly interface, No need VPN, No need install App, just click link to action</a:t>
          </a:r>
          <a:r>
            <a:rPr lang="zh-CN" altLang="en-US" sz="1400" dirty="0">
              <a:solidFill>
                <a:srgbClr val="000000"/>
              </a:solidFill>
              <a:latin typeface="Calibri" panose="020F0502020204030204" pitchFamily="34" charset="0"/>
              <a:cs typeface="Calibri" panose="020F0502020204030204" pitchFamily="34" charset="0"/>
            </a:rPr>
            <a:t>：</a:t>
          </a:r>
          <a:r>
            <a:rPr lang="en-US" sz="1400" dirty="0">
              <a:latin typeface="Calibri" panose="020F0502020204030204" pitchFamily="34" charset="0"/>
              <a:cs typeface="Calibri" panose="020F0502020204030204" pitchFamily="34" charset="0"/>
              <a:hlinkClick xmlns:r="http://schemas.openxmlformats.org/officeDocument/2006/relationships" r:id="rId1"/>
            </a:rPr>
            <a:t>https://time.ibm.com/week</a:t>
          </a:r>
          <a:r>
            <a:rPr lang="en-US" sz="1400" dirty="0">
              <a:latin typeface="Calibri" panose="020F0502020204030204" pitchFamily="34" charset="0"/>
              <a:cs typeface="Calibri" panose="020F0502020204030204" pitchFamily="34" charset="0"/>
            </a:rPr>
            <a:t> </a:t>
          </a:r>
          <a:endParaRPr lang="en-US" sz="1400" dirty="0"/>
        </a:p>
      </dgm:t>
    </dgm:pt>
    <dgm:pt modelId="{E3D10D13-4D0A-42DD-86B2-50C98F9111FD}" type="parTrans" cxnId="{2716C157-D8EC-4792-A36C-A917967F47E1}">
      <dgm:prSet/>
      <dgm:spPr/>
      <dgm:t>
        <a:bodyPr/>
        <a:lstStyle/>
        <a:p>
          <a:endParaRPr lang="en-US" sz="1400"/>
        </a:p>
      </dgm:t>
    </dgm:pt>
    <dgm:pt modelId="{C15C52A8-EFA4-45C8-866E-74A3CF82732A}" type="sibTrans" cxnId="{2716C157-D8EC-4792-A36C-A917967F47E1}">
      <dgm:prSet/>
      <dgm:spPr/>
      <dgm:t>
        <a:bodyPr/>
        <a:lstStyle/>
        <a:p>
          <a:endParaRPr lang="en-US" sz="1400"/>
        </a:p>
      </dgm:t>
    </dgm:pt>
    <dgm:pt modelId="{BF7BD133-8EEE-4D25-AF21-4109C4FC3B39}">
      <dgm:prSet phldrT="[Text]" custT="1"/>
      <dgm:spPr>
        <a:ln>
          <a:solidFill>
            <a:srgbClr val="0070C0"/>
          </a:solidFill>
        </a:ln>
      </dgm:spPr>
      <dgm:t>
        <a:bodyPr/>
        <a:lstStyle/>
        <a:p>
          <a:pPr algn="l"/>
          <a:r>
            <a:rPr lang="en-US" sz="1400" dirty="0">
              <a:latin typeface="Calibri" panose="020F0502020204030204" pitchFamily="34" charset="0"/>
              <a:cs typeface="Calibri" panose="020F0502020204030204" pitchFamily="34" charset="0"/>
            </a:rPr>
            <a:t>TIME@IBM user guide video please check in: </a:t>
          </a:r>
          <a:r>
            <a:rPr lang="en-US" sz="1400" dirty="0">
              <a:latin typeface="Calibri" panose="020F0502020204030204" pitchFamily="34" charset="0"/>
              <a:cs typeface="Calibri" panose="020F0502020204030204" pitchFamily="34" charset="0"/>
              <a:hlinkClick xmlns:r="http://schemas.openxmlformats.org/officeDocument/2006/relationships" r:id="rId2"/>
            </a:rPr>
            <a:t>https://ibm.ent.box.com/s/nd6qtpl5edrt5sh8cbkg0wz5z2frrmv9</a:t>
          </a:r>
          <a:endParaRPr lang="en-US" sz="1400" dirty="0">
            <a:latin typeface="Calibri" panose="020F0502020204030204" pitchFamily="34" charset="0"/>
            <a:cs typeface="Calibri" panose="020F0502020204030204" pitchFamily="34" charset="0"/>
          </a:endParaRPr>
        </a:p>
      </dgm:t>
    </dgm:pt>
    <dgm:pt modelId="{E60F7305-40A2-4DC6-B742-482B9D7CAA73}" type="parTrans" cxnId="{0654DF93-B115-48E6-8F5E-508503E27DEA}">
      <dgm:prSet/>
      <dgm:spPr/>
      <dgm:t>
        <a:bodyPr/>
        <a:lstStyle/>
        <a:p>
          <a:endParaRPr lang="en-US" sz="1400"/>
        </a:p>
      </dgm:t>
    </dgm:pt>
    <dgm:pt modelId="{B5F627D0-EB8E-438C-A6E1-5DFEC20E6A6D}" type="sibTrans" cxnId="{0654DF93-B115-48E6-8F5E-508503E27DEA}">
      <dgm:prSet/>
      <dgm:spPr/>
      <dgm:t>
        <a:bodyPr/>
        <a:lstStyle/>
        <a:p>
          <a:endParaRPr lang="en-US" sz="1400"/>
        </a:p>
      </dgm:t>
    </dgm:pt>
    <dgm:pt modelId="{C90766D2-9963-41EC-9FC9-3EBB3294F6E2}">
      <dgm:prSet custT="1"/>
      <dgm:spPr>
        <a:ln>
          <a:solidFill>
            <a:srgbClr val="006699"/>
          </a:solidFill>
        </a:ln>
      </dgm:spPr>
      <dgm:t>
        <a:bodyPr/>
        <a:lstStyle/>
        <a:p>
          <a:pPr algn="l"/>
          <a:r>
            <a:rPr lang="fr-FR" sz="1400" dirty="0">
              <a:latin typeface="Calibri" panose="020F0502020204030204" pitchFamily="34" charset="0"/>
              <a:cs typeface="Calibri" panose="020F0502020204030204" pitchFamily="34" charset="0"/>
            </a:rPr>
            <a:t>TIME@IBM FAQ: </a:t>
          </a:r>
          <a:r>
            <a:rPr lang="en-US" sz="1400" dirty="0">
              <a:latin typeface="Calibri" panose="020F0502020204030204" pitchFamily="34" charset="0"/>
              <a:cs typeface="Calibri" panose="020F0502020204030204" pitchFamily="34" charset="0"/>
              <a:hlinkClick xmlns:r="http://schemas.openxmlformats.org/officeDocument/2006/relationships" r:id="rId3"/>
            </a:rPr>
            <a:t>https://time.ibm.com/faq</a:t>
          </a:r>
          <a:endParaRPr lang="en-US" sz="1400" dirty="0">
            <a:latin typeface="Calibri" panose="020F0502020204030204" pitchFamily="34" charset="0"/>
            <a:cs typeface="Calibri" panose="020F0502020204030204" pitchFamily="34" charset="0"/>
          </a:endParaRPr>
        </a:p>
        <a:p>
          <a:pPr algn="l"/>
          <a:r>
            <a:rPr lang="en-US" sz="1400" dirty="0">
              <a:latin typeface="Calibri" panose="020F0502020204030204" pitchFamily="34" charset="0"/>
              <a:cs typeface="Calibri" panose="020F0502020204030204" pitchFamily="34" charset="0"/>
            </a:rPr>
            <a:t>Time@IBM support: </a:t>
          </a:r>
          <a:r>
            <a:rPr lang="en-US" sz="1400" dirty="0">
              <a:latin typeface="Calibri" panose="020F0502020204030204" pitchFamily="34" charset="0"/>
              <a:cs typeface="Calibri" panose="020F0502020204030204" pitchFamily="34" charset="0"/>
              <a:hlinkClick xmlns:r="http://schemas.openxmlformats.org/officeDocument/2006/relationships" r:id="rId4"/>
            </a:rPr>
            <a:t>https://time.ibm.com/support</a:t>
          </a:r>
          <a:r>
            <a:rPr lang="en-US" sz="1400" dirty="0">
              <a:solidFill>
                <a:srgbClr val="000000"/>
              </a:solidFill>
              <a:latin typeface="Calibri" panose="020F0502020204030204" pitchFamily="34" charset="0"/>
              <a:cs typeface="Calibri" panose="020F0502020204030204" pitchFamily="34" charset="0"/>
            </a:rPr>
            <a:t> </a:t>
          </a:r>
          <a:endParaRPr lang="en-US" sz="1400" dirty="0">
            <a:latin typeface="Calibri" panose="020F0502020204030204" pitchFamily="34" charset="0"/>
            <a:cs typeface="Calibri" panose="020F0502020204030204" pitchFamily="34" charset="0"/>
          </a:endParaRPr>
        </a:p>
      </dgm:t>
    </dgm:pt>
    <dgm:pt modelId="{5B4314E9-C4C3-4AE6-AC0D-0228688F9D66}" type="parTrans" cxnId="{2CB4184C-FF10-4EDC-85D1-FC38476683F8}">
      <dgm:prSet/>
      <dgm:spPr/>
      <dgm:t>
        <a:bodyPr/>
        <a:lstStyle/>
        <a:p>
          <a:endParaRPr lang="en-US" sz="1400"/>
        </a:p>
      </dgm:t>
    </dgm:pt>
    <dgm:pt modelId="{5EFAB9DC-6196-4BC8-9851-4BD97492B7F5}" type="sibTrans" cxnId="{2CB4184C-FF10-4EDC-85D1-FC38476683F8}">
      <dgm:prSet/>
      <dgm:spPr/>
      <dgm:t>
        <a:bodyPr/>
        <a:lstStyle/>
        <a:p>
          <a:endParaRPr lang="en-US" sz="1400"/>
        </a:p>
      </dgm:t>
    </dgm:pt>
    <dgm:pt modelId="{C293DA5E-276D-4A93-BBE5-73DFB7D56709}">
      <dgm:prSet custT="1"/>
      <dgm:spPr>
        <a:ln>
          <a:solidFill>
            <a:srgbClr val="006699"/>
          </a:solidFill>
        </a:ln>
      </dgm:spPr>
      <dgm:t>
        <a:bodyPr/>
        <a:lstStyle/>
        <a:p>
          <a:pPr algn="l"/>
          <a:r>
            <a:rPr lang="en-US" sz="1400" dirty="0">
              <a:latin typeface="Calibri" panose="020F0502020204030204" pitchFamily="34" charset="0"/>
              <a:cs typeface="Calibri" panose="020F0502020204030204" pitchFamily="34" charset="0"/>
            </a:rPr>
            <a:t>Time@IBM education: </a:t>
          </a:r>
          <a:r>
            <a:rPr lang="en-US" sz="1400" dirty="0">
              <a:latin typeface="Calibri" panose="020F0502020204030204" pitchFamily="34" charset="0"/>
              <a:cs typeface="Calibri" panose="020F0502020204030204" pitchFamily="34" charset="0"/>
              <a:hlinkClick xmlns:r="http://schemas.openxmlformats.org/officeDocument/2006/relationships" r:id="rId5"/>
            </a:rPr>
            <a:t>https://learn.ibm.com/mod/book/view.php?id=132984</a:t>
          </a:r>
          <a:endParaRPr lang="en-US" sz="1400" dirty="0"/>
        </a:p>
      </dgm:t>
    </dgm:pt>
    <dgm:pt modelId="{573096F2-B3D4-40EC-AB6E-F006BE4A815F}" type="parTrans" cxnId="{EC67D1BF-347E-45E3-A5C7-92859DA42D88}">
      <dgm:prSet/>
      <dgm:spPr/>
      <dgm:t>
        <a:bodyPr/>
        <a:lstStyle/>
        <a:p>
          <a:endParaRPr lang="en-US" sz="1400"/>
        </a:p>
      </dgm:t>
    </dgm:pt>
    <dgm:pt modelId="{B7FD31F8-CB59-40CF-B53A-D132312385A4}" type="sibTrans" cxnId="{EC67D1BF-347E-45E3-A5C7-92859DA42D88}">
      <dgm:prSet/>
      <dgm:spPr/>
      <dgm:t>
        <a:bodyPr/>
        <a:lstStyle/>
        <a:p>
          <a:endParaRPr lang="en-US" sz="1400"/>
        </a:p>
      </dgm:t>
    </dgm:pt>
    <dgm:pt modelId="{176C921B-B1CF-4A32-98CB-71CF679DC07A}" type="pres">
      <dgm:prSet presAssocID="{8D273AE9-F3BE-40B9-9D31-D570B8CD19FF}" presName="compositeShape" presStyleCnt="0">
        <dgm:presLayoutVars>
          <dgm:dir/>
          <dgm:resizeHandles/>
        </dgm:presLayoutVars>
      </dgm:prSet>
      <dgm:spPr/>
    </dgm:pt>
    <dgm:pt modelId="{3132C25B-2C01-46A4-8DA2-E157F10BBFA4}" type="pres">
      <dgm:prSet presAssocID="{8D273AE9-F3BE-40B9-9D31-D570B8CD19FF}" presName="pyramid" presStyleLbl="node1" presStyleIdx="0" presStyleCnt="1" custLinFactNeighborX="32" custLinFactNeighborY="1299"/>
      <dgm:spPr>
        <a:solidFill>
          <a:srgbClr val="99CCFF"/>
        </a:solidFill>
        <a:ln>
          <a:solidFill>
            <a:srgbClr val="E5F5FF"/>
          </a:solidFill>
        </a:ln>
      </dgm:spPr>
    </dgm:pt>
    <dgm:pt modelId="{7D6166C4-2F5E-40ED-B23D-8F7067828439}" type="pres">
      <dgm:prSet presAssocID="{8D273AE9-F3BE-40B9-9D31-D570B8CD19FF}" presName="theList" presStyleCnt="0"/>
      <dgm:spPr/>
    </dgm:pt>
    <dgm:pt modelId="{192610B2-2504-4906-B1E9-8F3516C29215}" type="pres">
      <dgm:prSet presAssocID="{2AE939EB-EC34-47D8-A7B1-6130F0619836}" presName="aNode" presStyleLbl="fgAcc1" presStyleIdx="0" presStyleCnt="5" custScaleX="116392" custLinFactNeighborX="5501" custLinFactNeighborY="37161">
        <dgm:presLayoutVars>
          <dgm:bulletEnabled val="1"/>
        </dgm:presLayoutVars>
      </dgm:prSet>
      <dgm:spPr/>
    </dgm:pt>
    <dgm:pt modelId="{82132883-9877-49BC-9261-4A2B649D14C3}" type="pres">
      <dgm:prSet presAssocID="{2AE939EB-EC34-47D8-A7B1-6130F0619836}" presName="aSpace" presStyleCnt="0"/>
      <dgm:spPr/>
    </dgm:pt>
    <dgm:pt modelId="{B421131E-4F88-4DDE-8F7E-C990ED8736E1}" type="pres">
      <dgm:prSet presAssocID="{A51E7133-C4AD-45B2-B986-AC8A333B3129}" presName="aNode" presStyleLbl="fgAcc1" presStyleIdx="1" presStyleCnt="5" custScaleX="116805" custLinFactNeighborX="5364" custLinFactNeighborY="24380">
        <dgm:presLayoutVars>
          <dgm:bulletEnabled val="1"/>
        </dgm:presLayoutVars>
      </dgm:prSet>
      <dgm:spPr/>
    </dgm:pt>
    <dgm:pt modelId="{4F445D69-1FD6-4CDF-84EC-A68C20E465B0}" type="pres">
      <dgm:prSet presAssocID="{A51E7133-C4AD-45B2-B986-AC8A333B3129}" presName="aSpace" presStyleCnt="0"/>
      <dgm:spPr/>
    </dgm:pt>
    <dgm:pt modelId="{F3E96702-085A-4BE8-8498-8F95B25B4F0C}" type="pres">
      <dgm:prSet presAssocID="{BF7BD133-8EEE-4D25-AF21-4109C4FC3B39}" presName="aNode" presStyleLbl="fgAcc1" presStyleIdx="2" presStyleCnt="5" custScaleX="117961" custLinFactNeighborX="5365" custLinFactNeighborY="-3970">
        <dgm:presLayoutVars>
          <dgm:bulletEnabled val="1"/>
        </dgm:presLayoutVars>
      </dgm:prSet>
      <dgm:spPr/>
    </dgm:pt>
    <dgm:pt modelId="{805F11A4-38D5-4F97-8BC3-252E7F7C50F2}" type="pres">
      <dgm:prSet presAssocID="{BF7BD133-8EEE-4D25-AF21-4109C4FC3B39}" presName="aSpace" presStyleCnt="0"/>
      <dgm:spPr/>
    </dgm:pt>
    <dgm:pt modelId="{72F19E2A-F4E2-4815-9343-9943A5492E54}" type="pres">
      <dgm:prSet presAssocID="{C293DA5E-276D-4A93-BBE5-73DFB7D56709}" presName="aNode" presStyleLbl="fgAcc1" presStyleIdx="3" presStyleCnt="5" custScaleX="117608" custLinFactNeighborX="5597" custLinFactNeighborY="-18618">
        <dgm:presLayoutVars>
          <dgm:bulletEnabled val="1"/>
        </dgm:presLayoutVars>
      </dgm:prSet>
      <dgm:spPr/>
    </dgm:pt>
    <dgm:pt modelId="{B8568698-FDCC-4C13-B4AA-1714BA9FF381}" type="pres">
      <dgm:prSet presAssocID="{C293DA5E-276D-4A93-BBE5-73DFB7D56709}" presName="aSpace" presStyleCnt="0"/>
      <dgm:spPr/>
    </dgm:pt>
    <dgm:pt modelId="{054E0610-017D-49D0-BCC7-DCD22A58663C}" type="pres">
      <dgm:prSet presAssocID="{C90766D2-9963-41EC-9FC9-3EBB3294F6E2}" presName="aNode" presStyleLbl="fgAcc1" presStyleIdx="4" presStyleCnt="5" custScaleX="118539" custScaleY="89259" custLinFactNeighborX="5597" custLinFactNeighborY="30070">
        <dgm:presLayoutVars>
          <dgm:bulletEnabled val="1"/>
        </dgm:presLayoutVars>
      </dgm:prSet>
      <dgm:spPr/>
    </dgm:pt>
    <dgm:pt modelId="{C9E1E69E-D77B-48FB-8B2D-586D95A0ED92}" type="pres">
      <dgm:prSet presAssocID="{C90766D2-9963-41EC-9FC9-3EBB3294F6E2}" presName="aSpace" presStyleCnt="0"/>
      <dgm:spPr/>
    </dgm:pt>
  </dgm:ptLst>
  <dgm:cxnLst>
    <dgm:cxn modelId="{C011C01B-FF7B-4851-8E44-7AF53FD4730E}" type="presOf" srcId="{2AE939EB-EC34-47D8-A7B1-6130F0619836}" destId="{192610B2-2504-4906-B1E9-8F3516C29215}" srcOrd="0" destOrd="0" presId="urn:microsoft.com/office/officeart/2005/8/layout/pyramid2"/>
    <dgm:cxn modelId="{D4AF3C26-621A-4881-92E2-42BA0B378EB5}" type="presOf" srcId="{BF7BD133-8EEE-4D25-AF21-4109C4FC3B39}" destId="{F3E96702-085A-4BE8-8498-8F95B25B4F0C}" srcOrd="0" destOrd="0" presId="urn:microsoft.com/office/officeart/2005/8/layout/pyramid2"/>
    <dgm:cxn modelId="{A75C273F-76FB-475C-9C75-7586E5603EB0}" type="presOf" srcId="{C293DA5E-276D-4A93-BBE5-73DFB7D56709}" destId="{72F19E2A-F4E2-4815-9343-9943A5492E54}" srcOrd="0" destOrd="0" presId="urn:microsoft.com/office/officeart/2005/8/layout/pyramid2"/>
    <dgm:cxn modelId="{2CB4184C-FF10-4EDC-85D1-FC38476683F8}" srcId="{8D273AE9-F3BE-40B9-9D31-D570B8CD19FF}" destId="{C90766D2-9963-41EC-9FC9-3EBB3294F6E2}" srcOrd="4" destOrd="0" parTransId="{5B4314E9-C4C3-4AE6-AC0D-0228688F9D66}" sibTransId="{5EFAB9DC-6196-4BC8-9851-4BD97492B7F5}"/>
    <dgm:cxn modelId="{DDFEC350-2140-4432-8F50-128E2EBBCBC2}" srcId="{8D273AE9-F3BE-40B9-9D31-D570B8CD19FF}" destId="{2AE939EB-EC34-47D8-A7B1-6130F0619836}" srcOrd="0" destOrd="0" parTransId="{486A219C-ED6D-4834-999E-94AACE80BD4A}" sibTransId="{9F4F0EE3-8E2C-4E61-B1F1-AF1DF64AC9C9}"/>
    <dgm:cxn modelId="{2716C157-D8EC-4792-A36C-A917967F47E1}" srcId="{8D273AE9-F3BE-40B9-9D31-D570B8CD19FF}" destId="{A51E7133-C4AD-45B2-B986-AC8A333B3129}" srcOrd="1" destOrd="0" parTransId="{E3D10D13-4D0A-42DD-86B2-50C98F9111FD}" sibTransId="{C15C52A8-EFA4-45C8-866E-74A3CF82732A}"/>
    <dgm:cxn modelId="{12D54A85-A39A-40CB-A33B-3AF0372DD205}" type="presOf" srcId="{A51E7133-C4AD-45B2-B986-AC8A333B3129}" destId="{B421131E-4F88-4DDE-8F7E-C990ED8736E1}" srcOrd="0" destOrd="0" presId="urn:microsoft.com/office/officeart/2005/8/layout/pyramid2"/>
    <dgm:cxn modelId="{0654DF93-B115-48E6-8F5E-508503E27DEA}" srcId="{8D273AE9-F3BE-40B9-9D31-D570B8CD19FF}" destId="{BF7BD133-8EEE-4D25-AF21-4109C4FC3B39}" srcOrd="2" destOrd="0" parTransId="{E60F7305-40A2-4DC6-B742-482B9D7CAA73}" sibTransId="{B5F627D0-EB8E-438C-A6E1-5DFEC20E6A6D}"/>
    <dgm:cxn modelId="{878AD7B2-637D-40C7-8A5A-53F5497AFD6B}" type="presOf" srcId="{C90766D2-9963-41EC-9FC9-3EBB3294F6E2}" destId="{054E0610-017D-49D0-BCC7-DCD22A58663C}" srcOrd="0" destOrd="0" presId="urn:microsoft.com/office/officeart/2005/8/layout/pyramid2"/>
    <dgm:cxn modelId="{EC67D1BF-347E-45E3-A5C7-92859DA42D88}" srcId="{8D273AE9-F3BE-40B9-9D31-D570B8CD19FF}" destId="{C293DA5E-276D-4A93-BBE5-73DFB7D56709}" srcOrd="3" destOrd="0" parTransId="{573096F2-B3D4-40EC-AB6E-F006BE4A815F}" sibTransId="{B7FD31F8-CB59-40CF-B53A-D132312385A4}"/>
    <dgm:cxn modelId="{8779C7CD-503C-4FE5-AEAB-49A4038053F0}" type="presOf" srcId="{8D273AE9-F3BE-40B9-9D31-D570B8CD19FF}" destId="{176C921B-B1CF-4A32-98CB-71CF679DC07A}" srcOrd="0" destOrd="0" presId="urn:microsoft.com/office/officeart/2005/8/layout/pyramid2"/>
    <dgm:cxn modelId="{281CEDA6-B313-4B62-AA26-EF1DC8A7FB75}" type="presParOf" srcId="{176C921B-B1CF-4A32-98CB-71CF679DC07A}" destId="{3132C25B-2C01-46A4-8DA2-E157F10BBFA4}" srcOrd="0" destOrd="0" presId="urn:microsoft.com/office/officeart/2005/8/layout/pyramid2"/>
    <dgm:cxn modelId="{5D54BD95-CBF1-4DD2-9681-E3A4C84BF43D}" type="presParOf" srcId="{176C921B-B1CF-4A32-98CB-71CF679DC07A}" destId="{7D6166C4-2F5E-40ED-B23D-8F7067828439}" srcOrd="1" destOrd="0" presId="urn:microsoft.com/office/officeart/2005/8/layout/pyramid2"/>
    <dgm:cxn modelId="{CA8836E0-DDB2-4BA5-BE27-31E80B84FB23}" type="presParOf" srcId="{7D6166C4-2F5E-40ED-B23D-8F7067828439}" destId="{192610B2-2504-4906-B1E9-8F3516C29215}" srcOrd="0" destOrd="0" presId="urn:microsoft.com/office/officeart/2005/8/layout/pyramid2"/>
    <dgm:cxn modelId="{6C281555-58F8-45DB-8A46-5A22F3509FC6}" type="presParOf" srcId="{7D6166C4-2F5E-40ED-B23D-8F7067828439}" destId="{82132883-9877-49BC-9261-4A2B649D14C3}" srcOrd="1" destOrd="0" presId="urn:microsoft.com/office/officeart/2005/8/layout/pyramid2"/>
    <dgm:cxn modelId="{4E0D9E29-794F-4D32-A3B6-C502AAD0979F}" type="presParOf" srcId="{7D6166C4-2F5E-40ED-B23D-8F7067828439}" destId="{B421131E-4F88-4DDE-8F7E-C990ED8736E1}" srcOrd="2" destOrd="0" presId="urn:microsoft.com/office/officeart/2005/8/layout/pyramid2"/>
    <dgm:cxn modelId="{B37368D2-4B94-4F2E-916E-B89E3943419D}" type="presParOf" srcId="{7D6166C4-2F5E-40ED-B23D-8F7067828439}" destId="{4F445D69-1FD6-4CDF-84EC-A68C20E465B0}" srcOrd="3" destOrd="0" presId="urn:microsoft.com/office/officeart/2005/8/layout/pyramid2"/>
    <dgm:cxn modelId="{464223F1-90C2-4D3E-A4E5-506EDBAE682B}" type="presParOf" srcId="{7D6166C4-2F5E-40ED-B23D-8F7067828439}" destId="{F3E96702-085A-4BE8-8498-8F95B25B4F0C}" srcOrd="4" destOrd="0" presId="urn:microsoft.com/office/officeart/2005/8/layout/pyramid2"/>
    <dgm:cxn modelId="{F6F15CFF-F092-413D-BC86-98009CEA2E40}" type="presParOf" srcId="{7D6166C4-2F5E-40ED-B23D-8F7067828439}" destId="{805F11A4-38D5-4F97-8BC3-252E7F7C50F2}" srcOrd="5" destOrd="0" presId="urn:microsoft.com/office/officeart/2005/8/layout/pyramid2"/>
    <dgm:cxn modelId="{F045686E-083D-47DC-9056-33B817413881}" type="presParOf" srcId="{7D6166C4-2F5E-40ED-B23D-8F7067828439}" destId="{72F19E2A-F4E2-4815-9343-9943A5492E54}" srcOrd="6" destOrd="0" presId="urn:microsoft.com/office/officeart/2005/8/layout/pyramid2"/>
    <dgm:cxn modelId="{FF5A30AB-C262-4AAD-93F9-34D48B1B84D7}" type="presParOf" srcId="{7D6166C4-2F5E-40ED-B23D-8F7067828439}" destId="{B8568698-FDCC-4C13-B4AA-1714BA9FF381}" srcOrd="7" destOrd="0" presId="urn:microsoft.com/office/officeart/2005/8/layout/pyramid2"/>
    <dgm:cxn modelId="{DB527177-16E2-4741-9B1A-327F19A0150A}" type="presParOf" srcId="{7D6166C4-2F5E-40ED-B23D-8F7067828439}" destId="{054E0610-017D-49D0-BCC7-DCD22A58663C}" srcOrd="8" destOrd="0" presId="urn:microsoft.com/office/officeart/2005/8/layout/pyramid2"/>
    <dgm:cxn modelId="{F55CB5D0-821E-4717-8D8F-9DB1FFA4DDF2}" type="presParOf" srcId="{7D6166C4-2F5E-40ED-B23D-8F7067828439}" destId="{C9E1E69E-D77B-48FB-8B2D-586D95A0ED92}" srcOrd="9" destOrd="0" presId="urn:microsoft.com/office/officeart/2005/8/layout/pyramid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49F5625-C178-1643-B8C8-2614C047256D}">
      <dsp:nvSpPr>
        <dsp:cNvPr id="0" name=""/>
        <dsp:cNvSpPr/>
      </dsp:nvSpPr>
      <dsp:spPr>
        <a:xfrm>
          <a:off x="1572091" y="0"/>
          <a:ext cx="1109070" cy="1109070"/>
        </a:xfrm>
        <a:prstGeom prst="ellipse">
          <a:avLst/>
        </a:prstGeom>
        <a:solidFill>
          <a:srgbClr val="FFC000"/>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altLang="zh-CN" sz="1400" b="1" i="0" kern="1200" dirty="0">
              <a:latin typeface="Calibri" panose="020F0502020204030204" pitchFamily="34" charset="0"/>
              <a:cs typeface="Calibri" panose="020F0502020204030204" pitchFamily="34" charset="0"/>
            </a:rPr>
            <a:t>Project Delivery</a:t>
          </a:r>
          <a:endParaRPr lang="en-US" sz="1400" b="1" i="0" kern="1200" dirty="0">
            <a:latin typeface="Calibri" panose="020F0502020204030204" pitchFamily="34" charset="0"/>
            <a:cs typeface="Calibri" panose="020F0502020204030204" pitchFamily="34" charset="0"/>
          </a:endParaRPr>
        </a:p>
      </dsp:txBody>
      <dsp:txXfrm>
        <a:off x="1734511" y="162420"/>
        <a:ext cx="784230" cy="784230"/>
      </dsp:txXfrm>
    </dsp:sp>
    <dsp:sp modelId="{DE75A43E-13F6-6B49-8EC3-E3316D8FF3E2}">
      <dsp:nvSpPr>
        <dsp:cNvPr id="0" name=""/>
        <dsp:cNvSpPr/>
      </dsp:nvSpPr>
      <dsp:spPr>
        <a:xfrm rot="2118472">
          <a:off x="2655765" y="852072"/>
          <a:ext cx="310435" cy="374311"/>
        </a:xfrm>
        <a:prstGeom prst="rightArrow">
          <a:avLst>
            <a:gd name="adj1" fmla="val 60000"/>
            <a:gd name="adj2" fmla="val 50000"/>
          </a:avLst>
        </a:prstGeom>
        <a:solidFill>
          <a:srgbClr val="99CCFF"/>
        </a:solidFill>
        <a:ln>
          <a:solidFill>
            <a:srgbClr val="99CCFF"/>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dirty="0"/>
        </a:p>
      </dsp:txBody>
      <dsp:txXfrm>
        <a:off x="2664330" y="900021"/>
        <a:ext cx="217305" cy="224587"/>
      </dsp:txXfrm>
    </dsp:sp>
    <dsp:sp modelId="{F732E3C2-F3D6-F14A-860B-97DC139FE745}">
      <dsp:nvSpPr>
        <dsp:cNvPr id="0" name=""/>
        <dsp:cNvSpPr/>
      </dsp:nvSpPr>
      <dsp:spPr>
        <a:xfrm>
          <a:off x="2955144" y="979541"/>
          <a:ext cx="1109070" cy="1109070"/>
        </a:xfrm>
        <a:prstGeom prst="ellipse">
          <a:avLst/>
        </a:prstGeom>
        <a:solidFill>
          <a:srgbClr val="92D050"/>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1" i="0" kern="1200" dirty="0">
              <a:latin typeface="Arial"/>
              <a:cs typeface="Arial"/>
            </a:rPr>
            <a:t>B&amp;P</a:t>
          </a:r>
        </a:p>
      </dsp:txBody>
      <dsp:txXfrm>
        <a:off x="3117564" y="1141961"/>
        <a:ext cx="784230" cy="784230"/>
      </dsp:txXfrm>
    </dsp:sp>
    <dsp:sp modelId="{8019A3A6-5DB0-0D47-9EA7-6EC5A337A288}">
      <dsp:nvSpPr>
        <dsp:cNvPr id="0" name=""/>
        <dsp:cNvSpPr/>
      </dsp:nvSpPr>
      <dsp:spPr>
        <a:xfrm rot="6480000">
          <a:off x="3108975" y="2129303"/>
          <a:ext cx="292986" cy="374311"/>
        </a:xfrm>
        <a:prstGeom prst="rightArrow">
          <a:avLst>
            <a:gd name="adj1" fmla="val 60000"/>
            <a:gd name="adj2" fmla="val 50000"/>
          </a:avLst>
        </a:prstGeom>
        <a:solidFill>
          <a:srgbClr val="99CCFF"/>
        </a:solidFill>
        <a:ln>
          <a:solidFill>
            <a:srgbClr val="99CCFF"/>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dirty="0"/>
        </a:p>
      </dsp:txBody>
      <dsp:txXfrm rot="10800000">
        <a:off x="3166504" y="2162368"/>
        <a:ext cx="205090" cy="224587"/>
      </dsp:txXfrm>
    </dsp:sp>
    <dsp:sp modelId="{513E9A77-9D32-0A4A-A9C3-A60376D9C33F}">
      <dsp:nvSpPr>
        <dsp:cNvPr id="0" name=""/>
        <dsp:cNvSpPr/>
      </dsp:nvSpPr>
      <dsp:spPr>
        <a:xfrm>
          <a:off x="2413497" y="2562405"/>
          <a:ext cx="1163758" cy="1109070"/>
        </a:xfrm>
        <a:prstGeom prst="ellipse">
          <a:avLst/>
        </a:prstGeom>
        <a:solidFill>
          <a:srgbClr val="00B0F0"/>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1" i="0" kern="1200" dirty="0">
              <a:latin typeface="Arial"/>
              <a:cs typeface="Arial"/>
            </a:rPr>
            <a:t>Learning</a:t>
          </a:r>
        </a:p>
      </dsp:txBody>
      <dsp:txXfrm>
        <a:off x="2583925" y="2724825"/>
        <a:ext cx="822902" cy="784230"/>
      </dsp:txXfrm>
    </dsp:sp>
    <dsp:sp modelId="{7DBE01AA-080C-A448-9831-FD97765D4658}">
      <dsp:nvSpPr>
        <dsp:cNvPr id="0" name=""/>
        <dsp:cNvSpPr/>
      </dsp:nvSpPr>
      <dsp:spPr>
        <a:xfrm rot="10800000">
          <a:off x="2017567" y="2929784"/>
          <a:ext cx="279790" cy="374311"/>
        </a:xfrm>
        <a:prstGeom prst="rightArrow">
          <a:avLst>
            <a:gd name="adj1" fmla="val 60000"/>
            <a:gd name="adj2" fmla="val 50000"/>
          </a:avLst>
        </a:prstGeom>
        <a:solidFill>
          <a:srgbClr val="99CCFF"/>
        </a:solidFill>
        <a:ln>
          <a:solidFill>
            <a:srgbClr val="99CCFF"/>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dirty="0"/>
        </a:p>
      </dsp:txBody>
      <dsp:txXfrm rot="10800000">
        <a:off x="2101504" y="3004646"/>
        <a:ext cx="195853" cy="224587"/>
      </dsp:txXfrm>
    </dsp:sp>
    <dsp:sp modelId="{6D5C877B-880C-C441-A359-CCEE7CD53886}">
      <dsp:nvSpPr>
        <dsp:cNvPr id="0" name=""/>
        <dsp:cNvSpPr/>
      </dsp:nvSpPr>
      <dsp:spPr>
        <a:xfrm>
          <a:off x="776519" y="2562405"/>
          <a:ext cx="1109070" cy="1109070"/>
        </a:xfrm>
        <a:prstGeom prst="ellipse">
          <a:avLst/>
        </a:prstGeom>
        <a:solidFill>
          <a:srgbClr val="00B050"/>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altLang="zh-CN" sz="1400" b="1" i="0" kern="1200" dirty="0">
              <a:latin typeface="Calibri" panose="020F0502020204030204" pitchFamily="34" charset="0"/>
              <a:cs typeface="Calibri" panose="020F0502020204030204" pitchFamily="34" charset="0"/>
            </a:rPr>
            <a:t>Holiday &amp; Vacation</a:t>
          </a:r>
          <a:endParaRPr lang="en-US" sz="1400" b="1" i="0" kern="1200" dirty="0">
            <a:latin typeface="Arial"/>
            <a:cs typeface="Arial"/>
          </a:endParaRPr>
        </a:p>
      </dsp:txBody>
      <dsp:txXfrm>
        <a:off x="938939" y="2724825"/>
        <a:ext cx="784230" cy="784230"/>
      </dsp:txXfrm>
    </dsp:sp>
    <dsp:sp modelId="{76142E9C-7B99-8B41-A91C-CC117D2F3F97}">
      <dsp:nvSpPr>
        <dsp:cNvPr id="0" name=""/>
        <dsp:cNvSpPr/>
      </dsp:nvSpPr>
      <dsp:spPr>
        <a:xfrm rot="15120000">
          <a:off x="929335" y="2146274"/>
          <a:ext cx="294282" cy="374311"/>
        </a:xfrm>
        <a:prstGeom prst="rightArrow">
          <a:avLst>
            <a:gd name="adj1" fmla="val 60000"/>
            <a:gd name="adj2" fmla="val 50000"/>
          </a:avLst>
        </a:prstGeom>
        <a:solidFill>
          <a:srgbClr val="99CCFF"/>
        </a:solidFill>
        <a:ln>
          <a:solidFill>
            <a:srgbClr val="99CCFF"/>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dirty="0"/>
        </a:p>
      </dsp:txBody>
      <dsp:txXfrm rot="10800000">
        <a:off x="987118" y="2263118"/>
        <a:ext cx="205997" cy="224587"/>
      </dsp:txXfrm>
    </dsp:sp>
    <dsp:sp modelId="{F457A899-F8B5-004F-98F5-DB9760D3548B}">
      <dsp:nvSpPr>
        <dsp:cNvPr id="0" name=""/>
        <dsp:cNvSpPr/>
      </dsp:nvSpPr>
      <dsp:spPr>
        <a:xfrm>
          <a:off x="262216" y="979541"/>
          <a:ext cx="1109070" cy="1109070"/>
        </a:xfrm>
        <a:prstGeom prst="ellipse">
          <a:avLst/>
        </a:prstGeom>
        <a:solidFill>
          <a:srgbClr val="0070C0"/>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altLang="zh-CN" sz="1400" b="1" i="0" kern="1200" dirty="0">
              <a:latin typeface="Arial"/>
              <a:cs typeface="Arial"/>
            </a:rPr>
            <a:t>Bench/</a:t>
          </a:r>
        </a:p>
        <a:p>
          <a:pPr marL="0" lvl="0" indent="0" algn="ctr" defTabSz="622300">
            <a:lnSpc>
              <a:spcPct val="90000"/>
            </a:lnSpc>
            <a:spcBef>
              <a:spcPct val="0"/>
            </a:spcBef>
            <a:spcAft>
              <a:spcPct val="35000"/>
            </a:spcAft>
            <a:buNone/>
          </a:pPr>
          <a:r>
            <a:rPr lang="en-US" altLang="zh-CN" sz="1400" b="1" i="0" kern="1200" dirty="0">
              <a:latin typeface="Arial"/>
              <a:cs typeface="Arial"/>
            </a:rPr>
            <a:t>Idle</a:t>
          </a:r>
          <a:endParaRPr lang="en-US" sz="1400" b="1" i="0" kern="1200" dirty="0">
            <a:latin typeface="Arial"/>
            <a:cs typeface="Arial"/>
          </a:endParaRPr>
        </a:p>
      </dsp:txBody>
      <dsp:txXfrm>
        <a:off x="424636" y="1141961"/>
        <a:ext cx="784230" cy="784230"/>
      </dsp:txXfrm>
    </dsp:sp>
    <dsp:sp modelId="{D8AD0D38-9913-844E-9A51-7DFDBFDC19A8}">
      <dsp:nvSpPr>
        <dsp:cNvPr id="0" name=""/>
        <dsp:cNvSpPr/>
      </dsp:nvSpPr>
      <dsp:spPr>
        <a:xfrm rot="19392623">
          <a:off x="1325826" y="861880"/>
          <a:ext cx="279074" cy="374311"/>
        </a:xfrm>
        <a:prstGeom prst="rightArrow">
          <a:avLst>
            <a:gd name="adj1" fmla="val 60000"/>
            <a:gd name="adj2" fmla="val 50000"/>
          </a:avLst>
        </a:prstGeom>
        <a:solidFill>
          <a:srgbClr val="99CCFF"/>
        </a:solidFill>
        <a:ln>
          <a:solidFill>
            <a:srgbClr val="99CCFF"/>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dirty="0"/>
        </a:p>
      </dsp:txBody>
      <dsp:txXfrm>
        <a:off x="1334163" y="961812"/>
        <a:ext cx="195352" cy="22458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132C25B-2C01-46A4-8DA2-E157F10BBFA4}">
      <dsp:nvSpPr>
        <dsp:cNvPr id="0" name=""/>
        <dsp:cNvSpPr/>
      </dsp:nvSpPr>
      <dsp:spPr>
        <a:xfrm>
          <a:off x="890012" y="0"/>
          <a:ext cx="5867399" cy="5867399"/>
        </a:xfrm>
        <a:prstGeom prst="triangle">
          <a:avLst/>
        </a:prstGeom>
        <a:solidFill>
          <a:srgbClr val="99CCFF"/>
        </a:solidFill>
        <a:ln w="25400" cap="flat" cmpd="sng" algn="ctr">
          <a:solidFill>
            <a:srgbClr val="E5F5FF"/>
          </a:solidFill>
          <a:prstDash val="solid"/>
        </a:ln>
        <a:effectLst/>
      </dsp:spPr>
      <dsp:style>
        <a:lnRef idx="2">
          <a:scrgbClr r="0" g="0" b="0"/>
        </a:lnRef>
        <a:fillRef idx="1">
          <a:scrgbClr r="0" g="0" b="0"/>
        </a:fillRef>
        <a:effectRef idx="0">
          <a:scrgbClr r="0" g="0" b="0"/>
        </a:effectRef>
        <a:fontRef idx="minor">
          <a:schemeClr val="lt1"/>
        </a:fontRef>
      </dsp:style>
    </dsp:sp>
    <dsp:sp modelId="{192610B2-2504-4906-B1E9-8F3516C29215}">
      <dsp:nvSpPr>
        <dsp:cNvPr id="0" name=""/>
        <dsp:cNvSpPr/>
      </dsp:nvSpPr>
      <dsp:spPr>
        <a:xfrm>
          <a:off x="3719052" y="627354"/>
          <a:ext cx="4438969" cy="850314"/>
        </a:xfrm>
        <a:prstGeom prst="roundRect">
          <a:avLst/>
        </a:prstGeom>
        <a:solidFill>
          <a:schemeClr val="lt1">
            <a:alpha val="90000"/>
            <a:hueOff val="0"/>
            <a:satOff val="0"/>
            <a:lumOff val="0"/>
            <a:alphaOff val="0"/>
          </a:schemeClr>
        </a:solidFill>
        <a:ln w="25400" cap="flat" cmpd="sng" algn="ctr">
          <a:solidFill>
            <a:srgbClr val="0070C0"/>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dirty="0">
              <a:latin typeface="Calibri" panose="020F0502020204030204" pitchFamily="34" charset="0"/>
              <a:cs typeface="Calibri" panose="020F0502020204030204" pitchFamily="34" charset="0"/>
            </a:rPr>
            <a:t>Labor Claiming with WBS Elements &amp; Account ID  at the same time</a:t>
          </a:r>
          <a:endParaRPr lang="en-US" sz="1400" kern="1200" dirty="0"/>
        </a:p>
      </dsp:txBody>
      <dsp:txXfrm>
        <a:off x="3760561" y="668863"/>
        <a:ext cx="4355951" cy="767296"/>
      </dsp:txXfrm>
    </dsp:sp>
    <dsp:sp modelId="{B421131E-4F88-4DDE-8F7E-C990ED8736E1}">
      <dsp:nvSpPr>
        <dsp:cNvPr id="0" name=""/>
        <dsp:cNvSpPr/>
      </dsp:nvSpPr>
      <dsp:spPr>
        <a:xfrm>
          <a:off x="3705951" y="1570373"/>
          <a:ext cx="4454720" cy="850314"/>
        </a:xfrm>
        <a:prstGeom prst="roundRect">
          <a:avLst/>
        </a:prstGeom>
        <a:solidFill>
          <a:schemeClr val="lt1">
            <a:alpha val="90000"/>
            <a:hueOff val="0"/>
            <a:satOff val="0"/>
            <a:lumOff val="0"/>
            <a:alphaOff val="0"/>
          </a:schemeClr>
        </a:solidFill>
        <a:ln w="25400" cap="flat" cmpd="sng" algn="ctr">
          <a:solidFill>
            <a:srgbClr val="0070C0"/>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dirty="0">
              <a:solidFill>
                <a:srgbClr val="000000"/>
              </a:solidFill>
              <a:latin typeface="Calibri" panose="020F0502020204030204" pitchFamily="34" charset="0"/>
              <a:cs typeface="Calibri" panose="020F0502020204030204" pitchFamily="34" charset="0"/>
            </a:rPr>
            <a:t>Friendly interface, No need VPN, No need install App, just click link to action</a:t>
          </a:r>
          <a:r>
            <a:rPr lang="zh-CN" altLang="en-US" sz="1400" kern="1200" dirty="0">
              <a:solidFill>
                <a:srgbClr val="000000"/>
              </a:solidFill>
              <a:latin typeface="Calibri" panose="020F0502020204030204" pitchFamily="34" charset="0"/>
              <a:cs typeface="Calibri" panose="020F0502020204030204" pitchFamily="34" charset="0"/>
            </a:rPr>
            <a:t>：</a:t>
          </a:r>
          <a:r>
            <a:rPr lang="en-US" sz="1400" kern="1200" dirty="0">
              <a:latin typeface="Calibri" panose="020F0502020204030204" pitchFamily="34" charset="0"/>
              <a:cs typeface="Calibri" panose="020F0502020204030204" pitchFamily="34" charset="0"/>
              <a:hlinkClick xmlns:r="http://schemas.openxmlformats.org/officeDocument/2006/relationships" r:id="rId1"/>
            </a:rPr>
            <a:t>https://time.ibm.com/week</a:t>
          </a:r>
          <a:r>
            <a:rPr lang="en-US" sz="1400" kern="1200" dirty="0">
              <a:latin typeface="Calibri" panose="020F0502020204030204" pitchFamily="34" charset="0"/>
              <a:cs typeface="Calibri" panose="020F0502020204030204" pitchFamily="34" charset="0"/>
            </a:rPr>
            <a:t> </a:t>
          </a:r>
          <a:endParaRPr lang="en-US" sz="1400" kern="1200" dirty="0"/>
        </a:p>
      </dsp:txBody>
      <dsp:txXfrm>
        <a:off x="3747460" y="1611882"/>
        <a:ext cx="4371702" cy="767296"/>
      </dsp:txXfrm>
    </dsp:sp>
    <dsp:sp modelId="{F3E96702-085A-4BE8-8498-8F95B25B4F0C}">
      <dsp:nvSpPr>
        <dsp:cNvPr id="0" name=""/>
        <dsp:cNvSpPr/>
      </dsp:nvSpPr>
      <dsp:spPr>
        <a:xfrm>
          <a:off x="3683946" y="2496844"/>
          <a:ext cx="4498808" cy="850314"/>
        </a:xfrm>
        <a:prstGeom prst="roundRect">
          <a:avLst/>
        </a:prstGeom>
        <a:solidFill>
          <a:schemeClr val="lt1">
            <a:alpha val="90000"/>
            <a:hueOff val="0"/>
            <a:satOff val="0"/>
            <a:lumOff val="0"/>
            <a:alphaOff val="0"/>
          </a:schemeClr>
        </a:solidFill>
        <a:ln w="25400" cap="flat" cmpd="sng" algn="ctr">
          <a:solidFill>
            <a:srgbClr val="0070C0"/>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dirty="0">
              <a:latin typeface="Calibri" panose="020F0502020204030204" pitchFamily="34" charset="0"/>
              <a:cs typeface="Calibri" panose="020F0502020204030204" pitchFamily="34" charset="0"/>
            </a:rPr>
            <a:t>TIME@IBM user guide video please check in: </a:t>
          </a:r>
          <a:r>
            <a:rPr lang="en-US" sz="1400" kern="1200" dirty="0">
              <a:latin typeface="Calibri" panose="020F0502020204030204" pitchFamily="34" charset="0"/>
              <a:cs typeface="Calibri" panose="020F0502020204030204" pitchFamily="34" charset="0"/>
              <a:hlinkClick xmlns:r="http://schemas.openxmlformats.org/officeDocument/2006/relationships" r:id="rId2"/>
            </a:rPr>
            <a:t>https://ibm.ent.box.com/s/nd6qtpl5edrt5sh8cbkg0wz5z2frrmv9</a:t>
          </a:r>
          <a:endParaRPr lang="en-US" sz="1400" kern="1200" dirty="0">
            <a:latin typeface="Calibri" panose="020F0502020204030204" pitchFamily="34" charset="0"/>
            <a:cs typeface="Calibri" panose="020F0502020204030204" pitchFamily="34" charset="0"/>
          </a:endParaRPr>
        </a:p>
      </dsp:txBody>
      <dsp:txXfrm>
        <a:off x="3725455" y="2538353"/>
        <a:ext cx="4415790" cy="767296"/>
      </dsp:txXfrm>
    </dsp:sp>
    <dsp:sp modelId="{72F19E2A-F4E2-4815-9343-9943A5492E54}">
      <dsp:nvSpPr>
        <dsp:cNvPr id="0" name=""/>
        <dsp:cNvSpPr/>
      </dsp:nvSpPr>
      <dsp:spPr>
        <a:xfrm>
          <a:off x="3699525" y="3437879"/>
          <a:ext cx="4485345" cy="850314"/>
        </a:xfrm>
        <a:prstGeom prst="roundRect">
          <a:avLst/>
        </a:prstGeom>
        <a:solidFill>
          <a:schemeClr val="lt1">
            <a:alpha val="90000"/>
            <a:hueOff val="0"/>
            <a:satOff val="0"/>
            <a:lumOff val="0"/>
            <a:alphaOff val="0"/>
          </a:schemeClr>
        </a:solidFill>
        <a:ln w="25400" cap="flat" cmpd="sng" algn="ctr">
          <a:solidFill>
            <a:srgbClr val="006699"/>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dirty="0">
              <a:latin typeface="Calibri" panose="020F0502020204030204" pitchFamily="34" charset="0"/>
              <a:cs typeface="Calibri" panose="020F0502020204030204" pitchFamily="34" charset="0"/>
            </a:rPr>
            <a:t>Time@IBM education: </a:t>
          </a:r>
          <a:r>
            <a:rPr lang="en-US" sz="1400" kern="1200" dirty="0">
              <a:latin typeface="Calibri" panose="020F0502020204030204" pitchFamily="34" charset="0"/>
              <a:cs typeface="Calibri" panose="020F0502020204030204" pitchFamily="34" charset="0"/>
              <a:hlinkClick xmlns:r="http://schemas.openxmlformats.org/officeDocument/2006/relationships" r:id="rId3"/>
            </a:rPr>
            <a:t>https://learn.ibm.com/mod/book/view.php?id=132984</a:t>
          </a:r>
          <a:endParaRPr lang="en-US" sz="1400" kern="1200" dirty="0"/>
        </a:p>
      </dsp:txBody>
      <dsp:txXfrm>
        <a:off x="3741034" y="3479388"/>
        <a:ext cx="4402327" cy="767296"/>
      </dsp:txXfrm>
    </dsp:sp>
    <dsp:sp modelId="{054E0610-017D-49D0-BCC7-DCD22A58663C}">
      <dsp:nvSpPr>
        <dsp:cNvPr id="0" name=""/>
        <dsp:cNvSpPr/>
      </dsp:nvSpPr>
      <dsp:spPr>
        <a:xfrm>
          <a:off x="3681772" y="4446233"/>
          <a:ext cx="4520852" cy="758982"/>
        </a:xfrm>
        <a:prstGeom prst="roundRect">
          <a:avLst/>
        </a:prstGeom>
        <a:solidFill>
          <a:schemeClr val="lt1">
            <a:alpha val="90000"/>
            <a:hueOff val="0"/>
            <a:satOff val="0"/>
            <a:lumOff val="0"/>
            <a:alphaOff val="0"/>
          </a:schemeClr>
        </a:solidFill>
        <a:ln w="25400" cap="flat" cmpd="sng" algn="ctr">
          <a:solidFill>
            <a:srgbClr val="006699"/>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fr-FR" sz="1400" kern="1200" dirty="0">
              <a:latin typeface="Calibri" panose="020F0502020204030204" pitchFamily="34" charset="0"/>
              <a:cs typeface="Calibri" panose="020F0502020204030204" pitchFamily="34" charset="0"/>
            </a:rPr>
            <a:t>TIME@IBM FAQ: </a:t>
          </a:r>
          <a:r>
            <a:rPr lang="en-US" sz="1400" kern="1200" dirty="0">
              <a:latin typeface="Calibri" panose="020F0502020204030204" pitchFamily="34" charset="0"/>
              <a:cs typeface="Calibri" panose="020F0502020204030204" pitchFamily="34" charset="0"/>
              <a:hlinkClick xmlns:r="http://schemas.openxmlformats.org/officeDocument/2006/relationships" r:id="rId4"/>
            </a:rPr>
            <a:t>https://time.ibm.com/faq</a:t>
          </a:r>
          <a:endParaRPr lang="en-US" sz="1400" kern="1200" dirty="0">
            <a:latin typeface="Calibri" panose="020F0502020204030204" pitchFamily="34" charset="0"/>
            <a:cs typeface="Calibri" panose="020F0502020204030204" pitchFamily="34" charset="0"/>
          </a:endParaRPr>
        </a:p>
        <a:p>
          <a:pPr marL="0" lvl="0" indent="0" algn="l" defTabSz="622300">
            <a:lnSpc>
              <a:spcPct val="90000"/>
            </a:lnSpc>
            <a:spcBef>
              <a:spcPct val="0"/>
            </a:spcBef>
            <a:spcAft>
              <a:spcPct val="35000"/>
            </a:spcAft>
            <a:buNone/>
          </a:pPr>
          <a:r>
            <a:rPr lang="en-US" sz="1400" kern="1200" dirty="0">
              <a:latin typeface="Calibri" panose="020F0502020204030204" pitchFamily="34" charset="0"/>
              <a:cs typeface="Calibri" panose="020F0502020204030204" pitchFamily="34" charset="0"/>
            </a:rPr>
            <a:t>Time@IBM support: </a:t>
          </a:r>
          <a:r>
            <a:rPr lang="en-US" sz="1400" kern="1200" dirty="0">
              <a:latin typeface="Calibri" panose="020F0502020204030204" pitchFamily="34" charset="0"/>
              <a:cs typeface="Calibri" panose="020F0502020204030204" pitchFamily="34" charset="0"/>
              <a:hlinkClick xmlns:r="http://schemas.openxmlformats.org/officeDocument/2006/relationships" r:id="rId5"/>
            </a:rPr>
            <a:t>https://time.ibm.com/support</a:t>
          </a:r>
          <a:r>
            <a:rPr lang="en-US" sz="1400" kern="1200" dirty="0">
              <a:solidFill>
                <a:srgbClr val="000000"/>
              </a:solidFill>
              <a:latin typeface="Calibri" panose="020F0502020204030204" pitchFamily="34" charset="0"/>
              <a:cs typeface="Calibri" panose="020F0502020204030204" pitchFamily="34" charset="0"/>
            </a:rPr>
            <a:t> </a:t>
          </a:r>
          <a:endParaRPr lang="en-US" sz="1400" kern="1200" dirty="0">
            <a:latin typeface="Calibri" panose="020F0502020204030204" pitchFamily="34" charset="0"/>
            <a:cs typeface="Calibri" panose="020F0502020204030204" pitchFamily="34" charset="0"/>
          </a:endParaRPr>
        </a:p>
      </dsp:txBody>
      <dsp:txXfrm>
        <a:off x="3718822" y="4483283"/>
        <a:ext cx="4446752" cy="684882"/>
      </dsp:txXfrm>
    </dsp:sp>
  </dsp:spTree>
</dsp:drawing>
</file>

<file path=ppt/diagrams/layout1.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EB6F25C-58FA-4555-9B21-7C0040E0B1C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9C151429-3E59-4F63-AD9F-1409737203C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3A824D7-EC89-4CE1-92A6-30AB9332333A}" type="datetimeFigureOut">
              <a:rPr lang="en-US" smtClean="0"/>
              <a:t>12/29/2023</a:t>
            </a:fld>
            <a:endParaRPr lang="en-US"/>
          </a:p>
        </p:txBody>
      </p:sp>
      <p:sp>
        <p:nvSpPr>
          <p:cNvPr id="4" name="Footer Placeholder 3">
            <a:extLst>
              <a:ext uri="{FF2B5EF4-FFF2-40B4-BE49-F238E27FC236}">
                <a16:creationId xmlns:a16="http://schemas.microsoft.com/office/drawing/2014/main" id="{375B8FF2-C5D0-4B5F-98E1-B08C83BB6D8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4D39957B-80AB-4FD0-950C-67BAECBEB7B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CDD773C-58EC-4199-BE9A-772D8065C448}" type="slidenum">
              <a:rPr lang="en-US" smtClean="0"/>
              <a:t>‹#›</a:t>
            </a:fld>
            <a:endParaRPr lang="en-US"/>
          </a:p>
        </p:txBody>
      </p:sp>
    </p:spTree>
    <p:extLst>
      <p:ext uri="{BB962C8B-B14F-4D97-AF65-F5344CB8AC3E}">
        <p14:creationId xmlns:p14="http://schemas.microsoft.com/office/powerpoint/2010/main" val="147319498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54878CA-B030-44AB-8CA1-EC6D5FB30233}" type="datetimeFigureOut">
              <a:rPr lang="en-US" smtClean="0"/>
              <a:t>12/29/2023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02AA133-78AE-4836-A0CB-25B257812FA9}" type="slidenum">
              <a:rPr lang="en-US" smtClean="0"/>
              <a:t>‹#›</a:t>
            </a:fld>
            <a:endParaRPr lang="en-US" dirty="0"/>
          </a:p>
        </p:txBody>
      </p:sp>
    </p:spTree>
    <p:extLst>
      <p:ext uri="{BB962C8B-B14F-4D97-AF65-F5344CB8AC3E}">
        <p14:creationId xmlns:p14="http://schemas.microsoft.com/office/powerpoint/2010/main" val="712149912"/>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endParaRPr lang="zh-CN" altLang="en-US"/>
          </a:p>
        </p:txBody>
      </p:sp>
      <p:sp>
        <p:nvSpPr>
          <p:cNvPr id="4" name="Header Placeholder 3"/>
          <p:cNvSpPr>
            <a:spLocks noGrp="1"/>
          </p:cNvSpPr>
          <p:nvPr>
            <p:ph type="hdr" sz="quarter" idx="10"/>
          </p:nvPr>
        </p:nvSpPr>
        <p:spPr>
          <a:xfrm>
            <a:off x="0" y="0"/>
            <a:ext cx="3169920" cy="480060"/>
          </a:xfrm>
          <a:prstGeom prst="rect">
            <a:avLst/>
          </a:prstGeom>
        </p:spPr>
        <p:txBody>
          <a:bodyPr/>
          <a:lstStyle/>
          <a:p>
            <a:pPr defTabSz="966612">
              <a:defRPr/>
            </a:pPr>
            <a:r>
              <a:rPr lang="en-US" dirty="0">
                <a:solidFill>
                  <a:srgbClr val="000000"/>
                </a:solidFill>
              </a:rPr>
              <a:t>GCG </a:t>
            </a:r>
            <a:r>
              <a:rPr lang="en-US" altLang="en-US" dirty="0">
                <a:solidFill>
                  <a:srgbClr val="000000"/>
                </a:solidFill>
              </a:rPr>
              <a:t>IBM Consulting </a:t>
            </a:r>
            <a:r>
              <a:rPr lang="en-US" dirty="0">
                <a:solidFill>
                  <a:srgbClr val="000000"/>
                </a:solidFill>
              </a:rPr>
              <a:t>Claim Compliance</a:t>
            </a:r>
          </a:p>
        </p:txBody>
      </p:sp>
    </p:spTree>
    <p:extLst>
      <p:ext uri="{BB962C8B-B14F-4D97-AF65-F5344CB8AC3E}">
        <p14:creationId xmlns:p14="http://schemas.microsoft.com/office/powerpoint/2010/main" val="263018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Tree>
    <p:extLst>
      <p:ext uri="{BB962C8B-B14F-4D97-AF65-F5344CB8AC3E}">
        <p14:creationId xmlns:p14="http://schemas.microsoft.com/office/powerpoint/2010/main" val="24107679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402AA133-78AE-4836-A0CB-25B257812FA9}" type="slidenum">
              <a:rPr lang="en-US" smtClean="0"/>
              <a:t>4</a:t>
            </a:fld>
            <a:endParaRPr lang="en-US" dirty="0"/>
          </a:p>
        </p:txBody>
      </p:sp>
    </p:spTree>
    <p:extLst>
      <p:ext uri="{BB962C8B-B14F-4D97-AF65-F5344CB8AC3E}">
        <p14:creationId xmlns:p14="http://schemas.microsoft.com/office/powerpoint/2010/main" val="37431992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Tree>
    <p:extLst>
      <p:ext uri="{BB962C8B-B14F-4D97-AF65-F5344CB8AC3E}">
        <p14:creationId xmlns:p14="http://schemas.microsoft.com/office/powerpoint/2010/main" val="21059260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8385079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9298648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2">
            <a:extLst>
              <a:ext uri="{FF2B5EF4-FFF2-40B4-BE49-F238E27FC236}">
                <a16:creationId xmlns:a16="http://schemas.microsoft.com/office/drawing/2014/main" id="{DF31586A-F137-4E85-BCD0-73028CC8DE51}"/>
              </a:ext>
            </a:extLst>
          </p:cNvPr>
          <p:cNvSpPr>
            <a:spLocks noGrp="1" noRot="1" noChangeAspect="1" noChangeArrowheads="1" noTextEdit="1"/>
          </p:cNvSpPr>
          <p:nvPr>
            <p:ph type="sldImg"/>
          </p:nvPr>
        </p:nvSpPr>
        <p:spPr>
          <a:xfrm>
            <a:off x="504825" y="738188"/>
            <a:ext cx="6570663" cy="3697287"/>
          </a:xfrm>
          <a:ln/>
        </p:spPr>
      </p:sp>
    </p:spTree>
    <p:extLst>
      <p:ext uri="{BB962C8B-B14F-4D97-AF65-F5344CB8AC3E}">
        <p14:creationId xmlns:p14="http://schemas.microsoft.com/office/powerpoint/2010/main" val="17733755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02AA133-78AE-4836-A0CB-25B257812FA9}" type="slidenum">
              <a:rPr lang="en-US" smtClean="0"/>
              <a:t>27</a:t>
            </a:fld>
            <a:endParaRPr lang="en-US" dirty="0"/>
          </a:p>
        </p:txBody>
      </p:sp>
    </p:spTree>
    <p:extLst>
      <p:ext uri="{BB962C8B-B14F-4D97-AF65-F5344CB8AC3E}">
        <p14:creationId xmlns:p14="http://schemas.microsoft.com/office/powerpoint/2010/main" val="35524103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02AA133-78AE-4836-A0CB-25B257812FA9}" type="slidenum">
              <a:rPr lang="en-US" smtClean="0"/>
              <a:t>28</a:t>
            </a:fld>
            <a:endParaRPr lang="en-US" dirty="0"/>
          </a:p>
        </p:txBody>
      </p:sp>
    </p:spTree>
    <p:extLst>
      <p:ext uri="{BB962C8B-B14F-4D97-AF65-F5344CB8AC3E}">
        <p14:creationId xmlns:p14="http://schemas.microsoft.com/office/powerpoint/2010/main" val="6405665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2" name="Title"/>
          <p:cNvSpPr>
            <a:spLocks noGrp="1"/>
          </p:cNvSpPr>
          <p:nvPr>
            <p:ph type="title"/>
          </p:nvPr>
        </p:nvSpPr>
        <p:spPr>
          <a:xfrm>
            <a:off x="280416" y="256032"/>
            <a:ext cx="5522976" cy="5726176"/>
          </a:xfrm>
        </p:spPr>
        <p:txBody>
          <a:bodyPr/>
          <a:lstStyle>
            <a:lvl1pPr>
              <a:defRPr>
                <a:solidFill>
                  <a:schemeClr val="tx1"/>
                </a:solidFill>
              </a:defRPr>
            </a:lvl1pPr>
          </a:lstStyle>
          <a:p>
            <a:r>
              <a:rPr lang="en-US" dirty="0"/>
              <a:t>Click to edit Master title style</a:t>
            </a:r>
          </a:p>
        </p:txBody>
      </p:sp>
      <p:sp>
        <p:nvSpPr>
          <p:cNvPr id="3" name="Footer Placeholder"/>
          <p:cNvSpPr>
            <a:spLocks noGrp="1"/>
          </p:cNvSpPr>
          <p:nvPr>
            <p:ph type="ftr" sz="quarter" idx="10"/>
          </p:nvPr>
        </p:nvSpPr>
        <p:spPr/>
        <p:txBody>
          <a:bodyPr/>
          <a:lstStyle/>
          <a:p>
            <a:r>
              <a:rPr lang="en-US"/>
              <a:t>IBM Consulting / © 2021 IBM Corporation</a:t>
            </a:r>
            <a:endParaRPr lang="en-US" dirty="0"/>
          </a:p>
        </p:txBody>
      </p:sp>
    </p:spTree>
    <p:extLst>
      <p:ext uri="{BB962C8B-B14F-4D97-AF65-F5344CB8AC3E}">
        <p14:creationId xmlns:p14="http://schemas.microsoft.com/office/powerpoint/2010/main" val="36922169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p:cNvSpPr>
            <a:spLocks noGrp="1"/>
          </p:cNvSpPr>
          <p:nvPr>
            <p:ph type="title"/>
          </p:nvPr>
        </p:nvSpPr>
        <p:spPr>
          <a:xfrm>
            <a:off x="280416" y="256032"/>
            <a:ext cx="5522976" cy="1072896"/>
          </a:xfrm>
        </p:spPr>
        <p:txBody>
          <a:bodyPr/>
          <a:lstStyle/>
          <a:p>
            <a:r>
              <a:rPr lang="en-US"/>
              <a:t>Click to edit Master title style</a:t>
            </a:r>
            <a:endParaRPr lang="en-US" dirty="0"/>
          </a:p>
        </p:txBody>
      </p:sp>
      <p:sp>
        <p:nvSpPr>
          <p:cNvPr id="8" name="Text Placeholder"/>
          <p:cNvSpPr>
            <a:spLocks noGrp="1"/>
          </p:cNvSpPr>
          <p:nvPr>
            <p:ph type="body" sz="quarter" idx="13"/>
          </p:nvPr>
        </p:nvSpPr>
        <p:spPr>
          <a:xfrm>
            <a:off x="292608" y="1669096"/>
            <a:ext cx="5498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p:cNvSpPr>
            <a:spLocks noGrp="1"/>
          </p:cNvSpPr>
          <p:nvPr>
            <p:ph type="body" sz="quarter" idx="12"/>
          </p:nvPr>
        </p:nvSpPr>
        <p:spPr>
          <a:xfrm>
            <a:off x="6388610" y="1669096"/>
            <a:ext cx="5498501"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IBM Consulting / © 2021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7936512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p:cNvSpPr>
            <a:spLocks noGrp="1"/>
          </p:cNvSpPr>
          <p:nvPr>
            <p:ph type="title"/>
          </p:nvPr>
        </p:nvSpPr>
        <p:spPr>
          <a:xfrm>
            <a:off x="280416" y="256032"/>
            <a:ext cx="5522976" cy="1072896"/>
          </a:xfrm>
        </p:spPr>
        <p:txBody>
          <a:bodyPr/>
          <a:lstStyle/>
          <a:p>
            <a:r>
              <a:rPr lang="en-US"/>
              <a:t>Click to edit Master title style</a:t>
            </a:r>
            <a:endParaRPr lang="en-US" dirty="0"/>
          </a:p>
        </p:txBody>
      </p:sp>
      <p:sp>
        <p:nvSpPr>
          <p:cNvPr id="7" name="Content Placeholder"/>
          <p:cNvSpPr>
            <a:spLocks noGrp="1"/>
          </p:cNvSpPr>
          <p:nvPr>
            <p:ph sz="quarter" idx="13"/>
          </p:nvPr>
        </p:nvSpPr>
        <p:spPr>
          <a:xfrm>
            <a:off x="280416" y="1632520"/>
            <a:ext cx="5522976" cy="4372864"/>
          </a:xfrm>
        </p:spPr>
        <p:txBody>
          <a:bodyPr/>
          <a:lstStyle>
            <a:lvl1pPr>
              <a:defRPr sz="3200"/>
            </a:lvl1pPr>
          </a:lstStyle>
          <a:p>
            <a:pPr lvl="0"/>
            <a:r>
              <a:rPr lang="en-US"/>
              <a:t>Click to edit Master text styles</a:t>
            </a:r>
          </a:p>
        </p:txBody>
      </p:sp>
      <p:sp>
        <p:nvSpPr>
          <p:cNvPr id="6" name="Text Placeholder"/>
          <p:cNvSpPr>
            <a:spLocks noGrp="1"/>
          </p:cNvSpPr>
          <p:nvPr>
            <p:ph type="body" sz="quarter" idx="12"/>
          </p:nvPr>
        </p:nvSpPr>
        <p:spPr>
          <a:xfrm>
            <a:off x="6388608" y="1669096"/>
            <a:ext cx="5498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Consulting / © 2021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35354944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p:cNvSpPr>
            <a:spLocks noGrp="1"/>
          </p:cNvSpPr>
          <p:nvPr>
            <p:ph type="title"/>
          </p:nvPr>
        </p:nvSpPr>
        <p:spPr>
          <a:xfrm>
            <a:off x="280416" y="256032"/>
            <a:ext cx="5522976" cy="1072896"/>
          </a:xfrm>
        </p:spPr>
        <p:txBody>
          <a:bodyPr/>
          <a:lstStyle/>
          <a:p>
            <a:r>
              <a:rPr lang="en-US"/>
              <a:t>Click to edit Master title style</a:t>
            </a:r>
            <a:endParaRPr lang="en-US" dirty="0"/>
          </a:p>
        </p:txBody>
      </p:sp>
      <p:sp>
        <p:nvSpPr>
          <p:cNvPr id="6" name="Text Placeholder 1"/>
          <p:cNvSpPr>
            <a:spLocks noGrp="1"/>
          </p:cNvSpPr>
          <p:nvPr>
            <p:ph type="body" sz="quarter" idx="12"/>
          </p:nvPr>
        </p:nvSpPr>
        <p:spPr>
          <a:xfrm>
            <a:off x="292608" y="1669096"/>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2"/>
          <p:cNvSpPr>
            <a:spLocks noGrp="1"/>
          </p:cNvSpPr>
          <p:nvPr>
            <p:ph type="body" sz="quarter" idx="13"/>
          </p:nvPr>
        </p:nvSpPr>
        <p:spPr>
          <a:xfrm>
            <a:off x="3340608" y="1669096"/>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p:cNvSpPr>
            <a:spLocks noGrp="1"/>
          </p:cNvSpPr>
          <p:nvPr>
            <p:ph type="body" sz="quarter" idx="14"/>
          </p:nvPr>
        </p:nvSpPr>
        <p:spPr>
          <a:xfrm>
            <a:off x="6399592" y="1669096"/>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4"/>
          <p:cNvSpPr>
            <a:spLocks noGrp="1"/>
          </p:cNvSpPr>
          <p:nvPr>
            <p:ph type="body" sz="quarter" idx="15"/>
          </p:nvPr>
        </p:nvSpPr>
        <p:spPr>
          <a:xfrm>
            <a:off x="9436608" y="1669096"/>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IBM Consulting / © 2021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43050129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2" name="Title"/>
          <p:cNvSpPr>
            <a:spLocks noGrp="1"/>
          </p:cNvSpPr>
          <p:nvPr>
            <p:ph type="title"/>
          </p:nvPr>
        </p:nvSpPr>
        <p:spPr>
          <a:xfrm>
            <a:off x="280416" y="256032"/>
            <a:ext cx="5522976" cy="1072896"/>
          </a:xfrm>
        </p:spPr>
        <p:txBody>
          <a:bodyPr/>
          <a:lstStyle/>
          <a:p>
            <a:r>
              <a:rPr lang="en-US"/>
              <a:t>Click to edit Master title style</a:t>
            </a:r>
            <a:endParaRPr lang="en-US" dirty="0"/>
          </a:p>
        </p:txBody>
      </p:sp>
      <p:sp>
        <p:nvSpPr>
          <p:cNvPr id="8" name="Text Placeholder"/>
          <p:cNvSpPr>
            <a:spLocks noGrp="1"/>
          </p:cNvSpPr>
          <p:nvPr>
            <p:ph type="body" sz="quarter" idx="13"/>
          </p:nvPr>
        </p:nvSpPr>
        <p:spPr>
          <a:xfrm>
            <a:off x="292608" y="1669096"/>
            <a:ext cx="5498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p:cNvSpPr>
            <a:spLocks noGrp="1"/>
          </p:cNvSpPr>
          <p:nvPr>
            <p:ph type="pic" sz="quarter" idx="14"/>
          </p:nvPr>
        </p:nvSpPr>
        <p:spPr>
          <a:xfrm>
            <a:off x="6096000" y="0"/>
            <a:ext cx="6096000" cy="6858000"/>
          </a:xfrm>
        </p:spPr>
        <p:txBody>
          <a:bodyPr lIns="91440" tIns="91440" rIns="91440" bIns="91440"/>
          <a:lstStyle/>
          <a:p>
            <a:r>
              <a:rPr lang="en-US" dirty="0"/>
              <a:t>Click icon to add picture</a:t>
            </a:r>
          </a:p>
        </p:txBody>
      </p:sp>
      <p:sp>
        <p:nvSpPr>
          <p:cNvPr id="3" name="Footer Placeholder"/>
          <p:cNvSpPr>
            <a:spLocks noGrp="1"/>
          </p:cNvSpPr>
          <p:nvPr>
            <p:ph type="ftr" sz="quarter" idx="10"/>
          </p:nvPr>
        </p:nvSpPr>
        <p:spPr/>
        <p:txBody>
          <a:bodyPr/>
          <a:lstStyle/>
          <a:p>
            <a:r>
              <a:rPr lang="en-US"/>
              <a:t>IBM Consulting / © 2021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61634861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p:cNvSpPr>
            <a:spLocks noGrp="1"/>
          </p:cNvSpPr>
          <p:nvPr>
            <p:ph type="title"/>
          </p:nvPr>
        </p:nvSpPr>
        <p:spPr>
          <a:xfrm>
            <a:off x="280416" y="256032"/>
            <a:ext cx="5522976" cy="5726176"/>
          </a:xfrm>
        </p:spPr>
        <p:txBody>
          <a:bodyPr/>
          <a:lstStyle/>
          <a:p>
            <a:r>
              <a:rPr lang="en-US"/>
              <a:t>Click to edit Master title style</a:t>
            </a:r>
            <a:endParaRPr lang="en-US" dirty="0"/>
          </a:p>
        </p:txBody>
      </p:sp>
      <p:sp>
        <p:nvSpPr>
          <p:cNvPr id="6" name="Text Placeholder 1"/>
          <p:cNvSpPr>
            <a:spLocks noGrp="1"/>
          </p:cNvSpPr>
          <p:nvPr>
            <p:ph type="body" sz="quarter" idx="12"/>
          </p:nvPr>
        </p:nvSpPr>
        <p:spPr>
          <a:xfrm>
            <a:off x="6388608" y="256032"/>
            <a:ext cx="2450592" cy="5726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2"/>
          <p:cNvSpPr>
            <a:spLocks noGrp="1"/>
          </p:cNvSpPr>
          <p:nvPr>
            <p:ph type="body" sz="quarter" idx="13"/>
          </p:nvPr>
        </p:nvSpPr>
        <p:spPr>
          <a:xfrm>
            <a:off x="9436608" y="256032"/>
            <a:ext cx="2450592" cy="5726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IBM Consulting / © 2021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15386922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text (split background)">
    <p:spTree>
      <p:nvGrpSpPr>
        <p:cNvPr id="1" name=""/>
        <p:cNvGrpSpPr/>
        <p:nvPr/>
      </p:nvGrpSpPr>
      <p:grpSpPr>
        <a:xfrm>
          <a:off x="0" y="0"/>
          <a:ext cx="0" cy="0"/>
          <a:chOff x="0" y="0"/>
          <a:chExt cx="0" cy="0"/>
        </a:xfrm>
      </p:grpSpPr>
      <p:sp>
        <p:nvSpPr>
          <p:cNvPr id="2" name="Title"/>
          <p:cNvSpPr>
            <a:spLocks noGrp="1"/>
          </p:cNvSpPr>
          <p:nvPr>
            <p:ph type="title"/>
          </p:nvPr>
        </p:nvSpPr>
        <p:spPr>
          <a:xfrm>
            <a:off x="280418" y="256032"/>
            <a:ext cx="5522885" cy="5726176"/>
          </a:xfrm>
        </p:spPr>
        <p:txBody>
          <a:bodyPr/>
          <a:lstStyle>
            <a:lvl1pPr>
              <a:defRPr>
                <a:latin typeface="IBM Plex Sans" panose="020B0503050203000203" pitchFamily="34" charset="0"/>
              </a:defRPr>
            </a:lvl1pPr>
          </a:lstStyle>
          <a:p>
            <a:r>
              <a:rPr lang="en-US"/>
              <a:t>Click to edit Master title style</a:t>
            </a:r>
            <a:endParaRPr lang="en-US" dirty="0"/>
          </a:p>
        </p:txBody>
      </p:sp>
      <p:sp>
        <p:nvSpPr>
          <p:cNvPr id="7" name="Cool gray 10 rectangle">
            <a:extLst>
              <a:ext uri="{FF2B5EF4-FFF2-40B4-BE49-F238E27FC236}">
                <a16:creationId xmlns:a16="http://schemas.microsoft.com/office/drawing/2014/main" id="{838ABCAC-D266-7244-9068-DAD3FE4E7CA7}"/>
              </a:ext>
              <a:ext uri="{C183D7F6-B498-43B3-948B-1728B52AA6E4}">
                <adec:decorative xmlns:adec="http://schemas.microsoft.com/office/drawing/2017/decorative" val="1"/>
              </a:ext>
            </a:extLst>
          </p:cNvPr>
          <p:cNvSpPr/>
          <p:nvPr userDrawn="1"/>
        </p:nvSpPr>
        <p:spPr>
          <a:xfrm>
            <a:off x="6096000" y="0"/>
            <a:ext cx="6096000" cy="6858000"/>
          </a:xfrm>
          <a:prstGeom prst="rect">
            <a:avLst/>
          </a:prstGeom>
          <a:solidFill>
            <a:schemeClr val="tx2"/>
          </a:solidFill>
        </p:spPr>
        <p:txBody>
          <a:bodyPr wrap="square" lIns="0" tIns="0" rIns="0" bIns="0" rtlCol="0" anchor="ctr">
            <a:noAutofit/>
          </a:bodyPr>
          <a:lstStyle/>
          <a:p>
            <a:pPr algn="ctr"/>
            <a:endParaRPr lang="en-US" sz="1600" b="0" i="0" dirty="0">
              <a:solidFill>
                <a:srgbClr val="FFFFFF"/>
              </a:solidFill>
              <a:latin typeface="IBM Plex Sans" panose="020B0503050203000203" pitchFamily="34" charset="0"/>
              <a:cs typeface="Arial"/>
            </a:endParaRPr>
          </a:p>
        </p:txBody>
      </p:sp>
      <p:sp>
        <p:nvSpPr>
          <p:cNvPr id="6" name="Text Placeholder"/>
          <p:cNvSpPr>
            <a:spLocks noGrp="1"/>
          </p:cNvSpPr>
          <p:nvPr>
            <p:ph type="body" sz="quarter" idx="12"/>
          </p:nvPr>
        </p:nvSpPr>
        <p:spPr>
          <a:xfrm>
            <a:off x="6388608" y="256032"/>
            <a:ext cx="5498592" cy="5726176"/>
          </a:xfrm>
        </p:spPr>
        <p:txBody>
          <a:bodyPr/>
          <a:lstStyle>
            <a:lvl1pPr>
              <a:defRPr>
                <a:solidFill>
                  <a:schemeClr val="bg1"/>
                </a:solidFill>
                <a:latin typeface="IBM Plex Sans" panose="020B0503050203000203" pitchFamily="34" charset="0"/>
              </a:defRPr>
            </a:lvl1pPr>
            <a:lvl2pPr>
              <a:buClrTx/>
              <a:defRPr>
                <a:solidFill>
                  <a:schemeClr val="bg1"/>
                </a:solidFill>
                <a:latin typeface="IBM Plex Sans" panose="020B0503050203000203" pitchFamily="34" charset="0"/>
              </a:defRPr>
            </a:lvl2pPr>
            <a:lvl3pPr>
              <a:buClrTx/>
              <a:defRPr>
                <a:solidFill>
                  <a:schemeClr val="bg1"/>
                </a:solidFill>
                <a:latin typeface="IBM Plex Sans" panose="020B0503050203000203" pitchFamily="34" charset="0"/>
              </a:defRPr>
            </a:lvl3pPr>
            <a:lvl4pPr>
              <a:buClrTx/>
              <a:defRPr>
                <a:solidFill>
                  <a:schemeClr val="bg1"/>
                </a:solidFill>
                <a:latin typeface="IBM Plex Sans" panose="020B0503050203000203" pitchFamily="34" charset="0"/>
              </a:defRPr>
            </a:lvl4pPr>
            <a:lvl5pPr>
              <a:buClrTx/>
              <a:defRPr>
                <a:solidFill>
                  <a:schemeClr val="bg1"/>
                </a:solidFill>
                <a:latin typeface="IBM Plex Sans" panose="020B05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lvl1pPr>
              <a:defRPr>
                <a:latin typeface="IBM Plex Sans" panose="020B0503050203000203" pitchFamily="34" charset="0"/>
              </a:defRPr>
            </a:lvl1pPr>
          </a:lstStyle>
          <a:p>
            <a:r>
              <a:rPr lang="en-US"/>
              <a:t>IBM Consulting / © 2021 IBM Corporation</a:t>
            </a:r>
            <a:endParaRPr lang="en-US" dirty="0"/>
          </a:p>
        </p:txBody>
      </p:sp>
      <p:sp>
        <p:nvSpPr>
          <p:cNvPr id="4" name="Slide Number Placeholder"/>
          <p:cNvSpPr>
            <a:spLocks noGrp="1"/>
          </p:cNvSpPr>
          <p:nvPr>
            <p:ph type="sldNum" sz="quarter" idx="11"/>
          </p:nvPr>
        </p:nvSpPr>
        <p:spPr/>
        <p:txBody>
          <a:bodyPr/>
          <a:lstStyle>
            <a:lvl1pPr>
              <a:defRPr>
                <a:solidFill>
                  <a:schemeClr val="bg1"/>
                </a:solidFill>
                <a:latin typeface="IBM Plex Sans" panose="020B0503050203000203" pitchFamily="34" charset="0"/>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31739420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2" name="Title"/>
          <p:cNvSpPr>
            <a:spLocks noGrp="1"/>
          </p:cNvSpPr>
          <p:nvPr>
            <p:ph type="title"/>
          </p:nvPr>
        </p:nvSpPr>
        <p:spPr>
          <a:xfrm>
            <a:off x="280416" y="256032"/>
            <a:ext cx="5522976" cy="5726176"/>
          </a:xfrm>
        </p:spPr>
        <p:txBody>
          <a:bodyPr/>
          <a:lstStyle/>
          <a:p>
            <a:r>
              <a:rPr lang="en-US"/>
              <a:t>Click to edit Master title style</a:t>
            </a:r>
            <a:endParaRPr lang="en-US" dirty="0"/>
          </a:p>
        </p:txBody>
      </p:sp>
      <p:sp>
        <p:nvSpPr>
          <p:cNvPr id="7" name="Picture Placeholder"/>
          <p:cNvSpPr>
            <a:spLocks noGrp="1"/>
          </p:cNvSpPr>
          <p:nvPr>
            <p:ph type="pic" sz="quarter" idx="14"/>
          </p:nvPr>
        </p:nvSpPr>
        <p:spPr>
          <a:xfrm>
            <a:off x="6096000" y="0"/>
            <a:ext cx="6096000" cy="6858000"/>
          </a:xfrm>
        </p:spPr>
        <p:txBody>
          <a:bodyPr lIns="91440" tIns="91440" rIns="91440" bIns="91440"/>
          <a:lstStyle/>
          <a:p>
            <a:r>
              <a:rPr lang="en-US" dirty="0"/>
              <a:t>Click icon to add picture</a:t>
            </a:r>
          </a:p>
        </p:txBody>
      </p:sp>
      <p:sp>
        <p:nvSpPr>
          <p:cNvPr id="3" name="Footer Placeholder"/>
          <p:cNvSpPr>
            <a:spLocks noGrp="1"/>
          </p:cNvSpPr>
          <p:nvPr>
            <p:ph type="ftr" sz="quarter" idx="10"/>
          </p:nvPr>
        </p:nvSpPr>
        <p:spPr/>
        <p:txBody>
          <a:bodyPr/>
          <a:lstStyle/>
          <a:p>
            <a:r>
              <a:rPr lang="en-US"/>
              <a:t>IBM Consulting / © 2021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87555593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p:cNvSpPr>
            <a:spLocks noGrp="1"/>
          </p:cNvSpPr>
          <p:nvPr>
            <p:ph type="title"/>
          </p:nvPr>
        </p:nvSpPr>
        <p:spPr>
          <a:xfrm>
            <a:off x="280416" y="256032"/>
            <a:ext cx="5522976" cy="5726176"/>
          </a:xfrm>
        </p:spPr>
        <p:txBody>
          <a:bodyPr/>
          <a:lstStyle/>
          <a:p>
            <a:r>
              <a:rPr lang="en-US"/>
              <a:t>Click to edit Master title style</a:t>
            </a:r>
            <a:endParaRPr lang="en-US" dirty="0"/>
          </a:p>
        </p:txBody>
      </p:sp>
      <p:sp>
        <p:nvSpPr>
          <p:cNvPr id="3" name="Footer Placeholder"/>
          <p:cNvSpPr>
            <a:spLocks noGrp="1"/>
          </p:cNvSpPr>
          <p:nvPr>
            <p:ph type="ftr" sz="quarter" idx="10"/>
          </p:nvPr>
        </p:nvSpPr>
        <p:spPr/>
        <p:txBody>
          <a:bodyPr/>
          <a:lstStyle/>
          <a:p>
            <a:r>
              <a:rPr lang="en-US"/>
              <a:t>IBM Consulting / © 2021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50567313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p:cNvSpPr>
            <a:spLocks noGrp="1"/>
          </p:cNvSpPr>
          <p:nvPr>
            <p:ph type="title"/>
          </p:nvPr>
        </p:nvSpPr>
        <p:spPr>
          <a:xfrm>
            <a:off x="280416" y="256032"/>
            <a:ext cx="5522976" cy="1072896"/>
          </a:xfrm>
        </p:spPr>
        <p:txBody>
          <a:bodyPr/>
          <a:lstStyle/>
          <a:p>
            <a:r>
              <a:rPr lang="en-US"/>
              <a:t>Click to edit Master title style</a:t>
            </a:r>
            <a:endParaRPr lang="en-US" dirty="0"/>
          </a:p>
        </p:txBody>
      </p:sp>
      <p:sp>
        <p:nvSpPr>
          <p:cNvPr id="3" name="Footer Placeholder"/>
          <p:cNvSpPr>
            <a:spLocks noGrp="1"/>
          </p:cNvSpPr>
          <p:nvPr>
            <p:ph type="ftr" sz="quarter" idx="10"/>
          </p:nvPr>
        </p:nvSpPr>
        <p:spPr/>
        <p:txBody>
          <a:bodyPr/>
          <a:lstStyle/>
          <a:p>
            <a:r>
              <a:rPr lang="en-US"/>
              <a:t>IBM Consulting / © 2021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05410828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2" name="Title"/>
          <p:cNvSpPr>
            <a:spLocks noGrp="1"/>
          </p:cNvSpPr>
          <p:nvPr>
            <p:ph type="title"/>
          </p:nvPr>
        </p:nvSpPr>
        <p:spPr>
          <a:xfrm>
            <a:off x="280416" y="256032"/>
            <a:ext cx="5522976" cy="1072896"/>
          </a:xfrm>
        </p:spPr>
        <p:txBody>
          <a:bodyPr/>
          <a:lstStyle/>
          <a:p>
            <a:r>
              <a:rPr lang="en-US"/>
              <a:t>Click to edit Master title style</a:t>
            </a:r>
            <a:endParaRPr lang="en-US" dirty="0"/>
          </a:p>
        </p:txBody>
      </p:sp>
      <p:sp>
        <p:nvSpPr>
          <p:cNvPr id="8" name="Text Placeholder"/>
          <p:cNvSpPr>
            <a:spLocks noGrp="1"/>
          </p:cNvSpPr>
          <p:nvPr>
            <p:ph type="body" sz="quarter" idx="13"/>
          </p:nvPr>
        </p:nvSpPr>
        <p:spPr>
          <a:xfrm>
            <a:off x="292608" y="1658112"/>
            <a:ext cx="5498592" cy="4336288"/>
          </a:xfrm>
        </p:spPr>
        <p:txBody>
          <a:bodyPr/>
          <a:lstStyle>
            <a:lvl2pPr>
              <a:buClrTx/>
              <a:defRPr/>
            </a:lvl2pPr>
            <a:lvl3pPr>
              <a:buClrTx/>
              <a:defRPr/>
            </a:lvl3pPr>
            <a:lvl4pPr>
              <a:buClrTx/>
              <a:defRPr/>
            </a:lvl4pPr>
            <a:lvl5pPr>
              <a:buClrTx/>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1"/>
          <p:cNvSpPr>
            <a:spLocks noGrp="1"/>
          </p:cNvSpPr>
          <p:nvPr>
            <p:ph sz="quarter" idx="17"/>
          </p:nvPr>
        </p:nvSpPr>
        <p:spPr>
          <a:xfrm>
            <a:off x="6096000" y="0"/>
            <a:ext cx="3048000" cy="3429000"/>
          </a:xfrm>
          <a:solidFill>
            <a:schemeClr val="accent2"/>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0" name="Content Placeholder 2"/>
          <p:cNvSpPr>
            <a:spLocks noGrp="1"/>
          </p:cNvSpPr>
          <p:nvPr>
            <p:ph sz="quarter" idx="18"/>
          </p:nvPr>
        </p:nvSpPr>
        <p:spPr>
          <a:xfrm>
            <a:off x="9144000" y="0"/>
            <a:ext cx="3048000" cy="3429000"/>
          </a:xfrm>
          <a:solidFill>
            <a:srgbClr val="061F80"/>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2" name="Content Placeholder 3"/>
          <p:cNvSpPr>
            <a:spLocks noGrp="1"/>
          </p:cNvSpPr>
          <p:nvPr>
            <p:ph sz="quarter" idx="19"/>
          </p:nvPr>
        </p:nvSpPr>
        <p:spPr>
          <a:xfrm>
            <a:off x="6096000" y="3426885"/>
            <a:ext cx="6096000" cy="3431116"/>
          </a:xfrm>
          <a:solidFill>
            <a:srgbClr val="0530AD"/>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3" name="Footer Placeholder"/>
          <p:cNvSpPr>
            <a:spLocks noGrp="1"/>
          </p:cNvSpPr>
          <p:nvPr>
            <p:ph type="ftr" sz="quarter" idx="10"/>
          </p:nvPr>
        </p:nvSpPr>
        <p:spPr/>
        <p:txBody>
          <a:bodyPr/>
          <a:lstStyle/>
          <a:p>
            <a:r>
              <a:rPr lang="en-US"/>
              <a:t>IBM Consulting / © 2021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1551192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p:cNvSpPr>
            <a:spLocks noGrp="1"/>
          </p:cNvSpPr>
          <p:nvPr>
            <p:ph type="title"/>
          </p:nvPr>
        </p:nvSpPr>
        <p:spPr>
          <a:xfrm>
            <a:off x="280416" y="256032"/>
            <a:ext cx="5522976" cy="5726176"/>
          </a:xfrm>
        </p:spPr>
        <p:txBody>
          <a:bodyPr/>
          <a:lstStyle/>
          <a:p>
            <a:r>
              <a:rPr lang="en-US"/>
              <a:t>Click to edit Master title style</a:t>
            </a:r>
            <a:endParaRPr lang="en-US" dirty="0"/>
          </a:p>
        </p:txBody>
      </p:sp>
      <p:sp>
        <p:nvSpPr>
          <p:cNvPr id="3" name="Footer Placeholder"/>
          <p:cNvSpPr>
            <a:spLocks noGrp="1"/>
          </p:cNvSpPr>
          <p:nvPr>
            <p:ph type="ftr" sz="quarter" idx="10"/>
          </p:nvPr>
        </p:nvSpPr>
        <p:spPr/>
        <p:txBody>
          <a:bodyPr/>
          <a:lstStyle/>
          <a:p>
            <a:r>
              <a:rPr lang="en-US"/>
              <a:t>IBM Consulting / © 2021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5999834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6096000" cy="3429001"/>
          </a:xfrm>
          <a:solidFill>
            <a:srgbClr val="0530AD"/>
          </a:solidFill>
        </p:spPr>
        <p:txBody>
          <a:bodyPr lIns="210312" tIns="201168" rIns="228600" bIns="228600"/>
          <a:lstStyle>
            <a:lvl1pPr>
              <a:defRPr>
                <a:solidFill>
                  <a:schemeClr val="tx1"/>
                </a:solidFill>
              </a:defRPr>
            </a:lvl1pPr>
          </a:lstStyle>
          <a:p>
            <a:r>
              <a:rPr lang="en-US"/>
              <a:t>Click to edit Master title style</a:t>
            </a:r>
            <a:endParaRPr lang="en-US" dirty="0"/>
          </a:p>
        </p:txBody>
      </p:sp>
      <p:sp>
        <p:nvSpPr>
          <p:cNvPr id="6" name="Content Placeholder 1"/>
          <p:cNvSpPr>
            <a:spLocks noGrp="1"/>
          </p:cNvSpPr>
          <p:nvPr>
            <p:ph sz="quarter" idx="17"/>
          </p:nvPr>
        </p:nvSpPr>
        <p:spPr>
          <a:xfrm>
            <a:off x="6096000" y="0"/>
            <a:ext cx="3048000" cy="3429000"/>
          </a:xfrm>
          <a:solidFill>
            <a:schemeClr val="accent2"/>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1" name="Content Placeholder 2"/>
          <p:cNvSpPr>
            <a:spLocks noGrp="1"/>
          </p:cNvSpPr>
          <p:nvPr>
            <p:ph sz="quarter" idx="18"/>
          </p:nvPr>
        </p:nvSpPr>
        <p:spPr>
          <a:xfrm>
            <a:off x="9144000" y="0"/>
            <a:ext cx="3048000" cy="3429000"/>
          </a:xfrm>
          <a:solidFill>
            <a:srgbClr val="061F80"/>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7" name="Content Placeholder 3"/>
          <p:cNvSpPr>
            <a:spLocks noGrp="1"/>
          </p:cNvSpPr>
          <p:nvPr>
            <p:ph sz="quarter" idx="20"/>
          </p:nvPr>
        </p:nvSpPr>
        <p:spPr>
          <a:xfrm>
            <a:off x="0" y="3426885"/>
            <a:ext cx="6096000" cy="3431116"/>
          </a:xfrm>
          <a:solidFill>
            <a:schemeClr val="tx1"/>
          </a:solidFill>
        </p:spPr>
        <p:txBody>
          <a:bodyPr lIns="219456" tIns="201168" rIns="228600" bIns="228600"/>
          <a:lstStyle>
            <a:lvl1pPr>
              <a:defRPr>
                <a:solidFill>
                  <a:schemeClr val="bg1"/>
                </a:solidFill>
              </a:defRPr>
            </a:lvl1pPr>
          </a:lstStyle>
          <a:p>
            <a:pPr lvl="0"/>
            <a:r>
              <a:rPr lang="en-US"/>
              <a:t>Click to edit Master text styles</a:t>
            </a:r>
          </a:p>
        </p:txBody>
      </p:sp>
      <p:sp>
        <p:nvSpPr>
          <p:cNvPr id="14" name="Content Placeholder 4"/>
          <p:cNvSpPr>
            <a:spLocks noGrp="1"/>
          </p:cNvSpPr>
          <p:nvPr>
            <p:ph sz="quarter" idx="19"/>
          </p:nvPr>
        </p:nvSpPr>
        <p:spPr>
          <a:xfrm>
            <a:off x="6096000" y="3426885"/>
            <a:ext cx="6096000" cy="3431116"/>
          </a:xfrm>
          <a:solidFill>
            <a:srgbClr val="0530AD"/>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a:t>IBM Consulting / © 2021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57918691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12192000" cy="3425951"/>
          </a:xfrm>
          <a:noFill/>
        </p:spPr>
        <p:txBody>
          <a:bodyPr lIns="182880" tIns="164592" rIns="228600" bIns="228600"/>
          <a:lstStyle>
            <a:lvl1pPr>
              <a:defRPr sz="6400"/>
            </a:lvl1pPr>
          </a:lstStyle>
          <a:p>
            <a:r>
              <a:rPr lang="en-US"/>
              <a:t>Click to edit Master title style</a:t>
            </a:r>
            <a:endParaRPr lang="en-US" dirty="0"/>
          </a:p>
        </p:txBody>
      </p:sp>
      <p:sp>
        <p:nvSpPr>
          <p:cNvPr id="7" name="Content Placeholder 1"/>
          <p:cNvSpPr>
            <a:spLocks noGrp="1"/>
          </p:cNvSpPr>
          <p:nvPr>
            <p:ph sz="quarter" idx="20"/>
          </p:nvPr>
        </p:nvSpPr>
        <p:spPr>
          <a:xfrm>
            <a:off x="0" y="3426885"/>
            <a:ext cx="3048000" cy="3431116"/>
          </a:xfrm>
          <a:solidFill>
            <a:srgbClr val="061F80"/>
          </a:solidFill>
        </p:spPr>
        <p:txBody>
          <a:bodyPr lIns="219456" tIns="201168" rIns="228600" bIns="228600"/>
          <a:lstStyle>
            <a:lvl1pPr>
              <a:defRPr>
                <a:solidFill>
                  <a:schemeClr val="tx1"/>
                </a:solidFill>
              </a:defRPr>
            </a:lvl1pPr>
          </a:lstStyle>
          <a:p>
            <a:pPr lvl="0"/>
            <a:r>
              <a:rPr lang="en-US"/>
              <a:t>Click to edit Master text styles</a:t>
            </a:r>
          </a:p>
        </p:txBody>
      </p:sp>
      <p:sp>
        <p:nvSpPr>
          <p:cNvPr id="14" name="Content Placeholder 2"/>
          <p:cNvSpPr>
            <a:spLocks noGrp="1"/>
          </p:cNvSpPr>
          <p:nvPr>
            <p:ph sz="quarter" idx="19"/>
          </p:nvPr>
        </p:nvSpPr>
        <p:spPr>
          <a:xfrm>
            <a:off x="3048001" y="3426885"/>
            <a:ext cx="3048000" cy="3431116"/>
          </a:xfrm>
          <a:solidFill>
            <a:srgbClr val="054ADA"/>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6" name="Content Placeholder 3"/>
          <p:cNvSpPr>
            <a:spLocks noGrp="1"/>
          </p:cNvSpPr>
          <p:nvPr>
            <p:ph sz="quarter" idx="17"/>
          </p:nvPr>
        </p:nvSpPr>
        <p:spPr>
          <a:xfrm>
            <a:off x="6096000" y="3426883"/>
            <a:ext cx="3048000" cy="3431117"/>
          </a:xfrm>
          <a:solidFill>
            <a:schemeClr val="accent2"/>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1" name="Content Placeholder 4"/>
          <p:cNvSpPr>
            <a:spLocks noGrp="1"/>
          </p:cNvSpPr>
          <p:nvPr>
            <p:ph sz="quarter" idx="18"/>
          </p:nvPr>
        </p:nvSpPr>
        <p:spPr>
          <a:xfrm>
            <a:off x="9144000" y="3426883"/>
            <a:ext cx="3048000" cy="3431117"/>
          </a:xfrm>
          <a:solidFill>
            <a:srgbClr val="6EA6FF"/>
          </a:solidFill>
          <a:ln>
            <a:noFill/>
          </a:ln>
        </p:spPr>
        <p:txBody>
          <a:bodyPr lIns="219456" tIns="201168" rIns="228600" bIns="228600"/>
          <a:lstStyle>
            <a:lvl1pPr>
              <a:defRPr>
                <a:solidFill>
                  <a:schemeClr val="bg2"/>
                </a:solidFill>
              </a:defRPr>
            </a:lvl1pPr>
          </a:lstStyle>
          <a:p>
            <a:pPr lvl="0"/>
            <a:r>
              <a:rPr lang="en-US"/>
              <a:t>Click to edit Master text styles</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IBM Consulting / © 2021 IBM Corporation</a:t>
            </a:r>
            <a:endParaRPr lang="en-US" dirty="0"/>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42712697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black box) over image(s)">
    <p:spTree>
      <p:nvGrpSpPr>
        <p:cNvPr id="1" name=""/>
        <p:cNvGrpSpPr/>
        <p:nvPr/>
      </p:nvGrpSpPr>
      <p:grpSpPr>
        <a:xfrm>
          <a:off x="0" y="0"/>
          <a:ext cx="0" cy="0"/>
          <a:chOff x="0" y="0"/>
          <a:chExt cx="0" cy="0"/>
        </a:xfrm>
      </p:grpSpPr>
      <p:sp>
        <p:nvSpPr>
          <p:cNvPr id="2" name="Title"/>
          <p:cNvSpPr>
            <a:spLocks noGrp="1"/>
          </p:cNvSpPr>
          <p:nvPr>
            <p:ph type="title"/>
          </p:nvPr>
        </p:nvSpPr>
        <p:spPr>
          <a:xfrm>
            <a:off x="0" y="0"/>
            <a:ext cx="12192000" cy="1701800"/>
          </a:xfrm>
          <a:solidFill>
            <a:schemeClr val="tx1"/>
          </a:solidFill>
        </p:spPr>
        <p:txBody>
          <a:bodyPr lIns="210312" tIns="201168" rIns="228600" bIns="228600"/>
          <a:lstStyle>
            <a:lvl1pPr>
              <a:defRPr>
                <a:solidFill>
                  <a:schemeClr val="bg1"/>
                </a:solidFill>
              </a:defRPr>
            </a:lvl1pPr>
          </a:lstStyle>
          <a:p>
            <a:r>
              <a:rPr lang="en-US"/>
              <a:t>Click to edit Master title style</a:t>
            </a:r>
            <a:endParaRPr lang="en-US" dirty="0"/>
          </a:p>
        </p:txBody>
      </p:sp>
      <p:sp>
        <p:nvSpPr>
          <p:cNvPr id="6" name="Picture Placeholder"/>
          <p:cNvSpPr>
            <a:spLocks noGrp="1"/>
          </p:cNvSpPr>
          <p:nvPr>
            <p:ph type="pic" sz="quarter" idx="12"/>
          </p:nvPr>
        </p:nvSpPr>
        <p:spPr>
          <a:xfrm>
            <a:off x="0" y="1701800"/>
            <a:ext cx="12192000" cy="5156200"/>
          </a:xfrm>
        </p:spPr>
        <p:txBody>
          <a:bodyPr lIns="91440" tIns="91440" rIns="91440" bIns="91440"/>
          <a:lstStyle/>
          <a:p>
            <a:r>
              <a:rPr lang="en-US" dirty="0"/>
              <a:t>Click icon to add picture</a:t>
            </a:r>
          </a:p>
        </p:txBody>
      </p:sp>
      <p:sp>
        <p:nvSpPr>
          <p:cNvPr id="3" name="Footer Placeholder"/>
          <p:cNvSpPr>
            <a:spLocks noGrp="1"/>
          </p:cNvSpPr>
          <p:nvPr>
            <p:ph type="ftr" sz="quarter" idx="10"/>
          </p:nvPr>
        </p:nvSpPr>
        <p:spPr/>
        <p:txBody>
          <a:bodyPr/>
          <a:lstStyle/>
          <a:p>
            <a:r>
              <a:rPr lang="en-US"/>
              <a:t>IBM Consulting / © 2021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36153508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ext (black box) over image(s)">
    <p:spTree>
      <p:nvGrpSpPr>
        <p:cNvPr id="1" name=""/>
        <p:cNvGrpSpPr/>
        <p:nvPr/>
      </p:nvGrpSpPr>
      <p:grpSpPr>
        <a:xfrm>
          <a:off x="0" y="0"/>
          <a:ext cx="0" cy="0"/>
          <a:chOff x="0" y="0"/>
          <a:chExt cx="0" cy="0"/>
        </a:xfrm>
      </p:grpSpPr>
      <p:sp>
        <p:nvSpPr>
          <p:cNvPr id="9" name="Picture Placeholder"/>
          <p:cNvSpPr>
            <a:spLocks noGrp="1"/>
          </p:cNvSpPr>
          <p:nvPr>
            <p:ph type="pic" sz="quarter" idx="14"/>
          </p:nvPr>
        </p:nvSpPr>
        <p:spPr>
          <a:xfrm>
            <a:off x="0" y="0"/>
            <a:ext cx="12192000" cy="6864096"/>
          </a:xfrm>
        </p:spPr>
        <p:txBody>
          <a:bodyPr lIns="91440" tIns="91440" rIns="91440" bIns="91440"/>
          <a:lstStyle/>
          <a:p>
            <a:r>
              <a:rPr lang="en-US" dirty="0"/>
              <a:t>Click icon to add picture</a:t>
            </a:r>
          </a:p>
        </p:txBody>
      </p:sp>
      <p:sp>
        <p:nvSpPr>
          <p:cNvPr id="3" name="Footer Placeholder"/>
          <p:cNvSpPr>
            <a:spLocks noGrp="1"/>
          </p:cNvSpPr>
          <p:nvPr>
            <p:ph type="ftr" sz="quarter" idx="10"/>
          </p:nvPr>
        </p:nvSpPr>
        <p:spPr/>
        <p:txBody>
          <a:bodyPr/>
          <a:lstStyle/>
          <a:p>
            <a:r>
              <a:rPr lang="en-US"/>
              <a:t>IBM Consulting / © 2021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Title" hidden="1">
            <a:extLst>
              <a:ext uri="{FF2B5EF4-FFF2-40B4-BE49-F238E27FC236}">
                <a16:creationId xmlns:a16="http://schemas.microsoft.com/office/drawing/2014/main" id="{0C4F1C52-4E00-9B42-8B21-690C46B2CCFA}"/>
              </a:ext>
            </a:extLst>
          </p:cNvPr>
          <p:cNvSpPr>
            <a:spLocks noGrp="1"/>
          </p:cNvSpPr>
          <p:nvPr>
            <p:ph type="title" idx="4294967295"/>
          </p:nvPr>
        </p:nvSpPr>
        <p:spPr>
          <a:xfrm>
            <a:off x="304889" y="268818"/>
            <a:ext cx="5524500" cy="5725583"/>
          </a:xfrm>
        </p:spPr>
        <p:txBody>
          <a:bodyPr/>
          <a:lstStyle/>
          <a:p>
            <a:r>
              <a:rPr lang="en-US"/>
              <a:t>Click to edit Master title style</a:t>
            </a:r>
            <a:endParaRPr lang="en-US" dirty="0"/>
          </a:p>
        </p:txBody>
      </p:sp>
    </p:spTree>
    <p:extLst>
      <p:ext uri="{BB962C8B-B14F-4D97-AF65-F5344CB8AC3E}">
        <p14:creationId xmlns:p14="http://schemas.microsoft.com/office/powerpoint/2010/main" val="290990045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3048000" cy="6864096"/>
          </a:xfrm>
          <a:solidFill>
            <a:srgbClr val="061F80"/>
          </a:solidFill>
        </p:spPr>
        <p:txBody>
          <a:bodyPr lIns="219456" tIns="201168" rIns="228600" bIns="228600"/>
          <a:lstStyle>
            <a:lvl1pPr>
              <a:buClr>
                <a:schemeClr val="bg1"/>
              </a:buClr>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a:buClrTx/>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
          <p:cNvSpPr>
            <a:spLocks noGrp="1"/>
          </p:cNvSpPr>
          <p:nvPr>
            <p:ph sz="quarter" idx="13"/>
          </p:nvPr>
        </p:nvSpPr>
        <p:spPr>
          <a:xfrm>
            <a:off x="3048000" y="0"/>
            <a:ext cx="3048000" cy="6864096"/>
          </a:xfrm>
          <a:solidFill>
            <a:srgbClr val="054ADA"/>
          </a:solidFill>
        </p:spPr>
        <p:txBody>
          <a:bodyPr lIns="219456" tIns="201168" rIns="228600" bIns="228600"/>
          <a:lstStyle>
            <a:lvl1pPr>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a:buClrTx/>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3"/>
          <p:cNvSpPr>
            <a:spLocks noGrp="1"/>
          </p:cNvSpPr>
          <p:nvPr>
            <p:ph sz="quarter" idx="14"/>
          </p:nvPr>
        </p:nvSpPr>
        <p:spPr>
          <a:xfrm>
            <a:off x="6096000" y="0"/>
            <a:ext cx="3048000" cy="6864096"/>
          </a:xfrm>
          <a:solidFill>
            <a:schemeClr val="accent2"/>
          </a:solidFill>
        </p:spPr>
        <p:txBody>
          <a:bodyPr lIns="219456" tIns="201168" rIns="228600" bIns="228600"/>
          <a:lstStyle>
            <a:lvl1pPr>
              <a:defRPr>
                <a:solidFill>
                  <a:schemeClr val="bg1"/>
                </a:solidFill>
              </a:defRPr>
            </a:lvl1pPr>
            <a:lvl2pPr>
              <a:buClrTx/>
              <a:defRPr>
                <a:solidFill>
                  <a:schemeClr val="bg1"/>
                </a:solidFill>
              </a:defRPr>
            </a:lvl2pPr>
            <a:lvl3pPr>
              <a:buClrTx/>
              <a:defRPr>
                <a:solidFill>
                  <a:schemeClr val="bg1"/>
                </a:solidFill>
              </a:defRPr>
            </a:lvl3pPr>
            <a:lvl4pPr>
              <a:buClrTx/>
              <a:defRPr>
                <a:solidFill>
                  <a:schemeClr val="bg1"/>
                </a:solidFill>
              </a:defRPr>
            </a:lvl4pPr>
            <a:lvl5pPr>
              <a:buClrTx/>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4"/>
          <p:cNvSpPr>
            <a:spLocks noGrp="1"/>
          </p:cNvSpPr>
          <p:nvPr>
            <p:ph sz="quarter" idx="15"/>
          </p:nvPr>
        </p:nvSpPr>
        <p:spPr>
          <a:xfrm>
            <a:off x="9144000" y="0"/>
            <a:ext cx="3048000" cy="6864096"/>
          </a:xfrm>
          <a:solidFill>
            <a:srgbClr val="6EA6FF"/>
          </a:solidFill>
        </p:spPr>
        <p:txBody>
          <a:bodyPr lIns="219456" tIns="201168" rIns="228600" bIns="228600"/>
          <a:lstStyle>
            <a:lvl1pPr>
              <a:defRPr>
                <a:solidFill>
                  <a:schemeClr val="bg1"/>
                </a:solidFill>
              </a:defRPr>
            </a:lvl1pPr>
            <a:lvl2pPr>
              <a:buClrTx/>
              <a:defRPr>
                <a:solidFill>
                  <a:schemeClr val="bg1"/>
                </a:solidFill>
              </a:defRPr>
            </a:lvl2pPr>
            <a:lvl3pPr>
              <a:buClrTx/>
              <a:defRPr>
                <a:solidFill>
                  <a:schemeClr val="bg1"/>
                </a:solidFill>
              </a:defRPr>
            </a:lvl3pPr>
            <a:lvl4pPr>
              <a:buClrTx/>
              <a:defRPr>
                <a:solidFill>
                  <a:schemeClr val="bg1"/>
                </a:solidFill>
              </a:defRPr>
            </a:lvl4pPr>
            <a:lvl5pPr>
              <a:buClrTx/>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IBM Consulting / © 2021 IBM Corporation</a:t>
            </a:r>
            <a:endParaRPr lang="en-US" dirty="0"/>
          </a:p>
        </p:txBody>
      </p:sp>
      <p:sp>
        <p:nvSpPr>
          <p:cNvPr id="4" name="Slide Number Placeholde"/>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22569697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p:cNvSpPr>
            <a:spLocks noGrp="1"/>
          </p:cNvSpPr>
          <p:nvPr>
            <p:ph type="title"/>
          </p:nvPr>
        </p:nvSpPr>
        <p:spPr>
          <a:xfrm>
            <a:off x="280416" y="256032"/>
            <a:ext cx="5522976" cy="1072896"/>
          </a:xfrm>
        </p:spPr>
        <p:txBody>
          <a:bodyPr/>
          <a:lstStyle/>
          <a:p>
            <a:r>
              <a:rPr lang="en-US"/>
              <a:t>Click to edit Master title style</a:t>
            </a:r>
            <a:endParaRPr lang="en-US" dirty="0"/>
          </a:p>
        </p:txBody>
      </p:sp>
      <p:sp>
        <p:nvSpPr>
          <p:cNvPr id="6" name="Text Placeholder"/>
          <p:cNvSpPr>
            <a:spLocks noGrp="1"/>
          </p:cNvSpPr>
          <p:nvPr>
            <p:ph type="body" sz="quarter" idx="12"/>
          </p:nvPr>
        </p:nvSpPr>
        <p:spPr>
          <a:xfrm>
            <a:off x="292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p:cNvSpPr>
            <a:spLocks noGrp="1"/>
          </p:cNvSpPr>
          <p:nvPr>
            <p:ph sz="quarter" idx="13"/>
          </p:nvPr>
        </p:nvSpPr>
        <p:spPr>
          <a:xfrm>
            <a:off x="3352800" y="1658112"/>
            <a:ext cx="8534400"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Consulting / © 2021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94638747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p:cNvSpPr>
            <a:spLocks noGrp="1"/>
          </p:cNvSpPr>
          <p:nvPr>
            <p:ph type="title"/>
          </p:nvPr>
        </p:nvSpPr>
        <p:spPr>
          <a:xfrm>
            <a:off x="280416" y="256032"/>
            <a:ext cx="5522976" cy="1072896"/>
          </a:xfrm>
        </p:spPr>
        <p:txBody>
          <a:bodyPr/>
          <a:lstStyle/>
          <a:p>
            <a:r>
              <a:rPr lang="en-US"/>
              <a:t>Click to edit Master title style</a:t>
            </a:r>
            <a:endParaRPr lang="en-US" dirty="0"/>
          </a:p>
        </p:txBody>
      </p:sp>
      <p:sp>
        <p:nvSpPr>
          <p:cNvPr id="6" name="Text Placeholder"/>
          <p:cNvSpPr>
            <a:spLocks noGrp="1"/>
          </p:cNvSpPr>
          <p:nvPr>
            <p:ph type="body" sz="quarter" idx="12"/>
          </p:nvPr>
        </p:nvSpPr>
        <p:spPr>
          <a:xfrm>
            <a:off x="292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Consulting / © 2021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71337189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2" name="Title"/>
          <p:cNvSpPr>
            <a:spLocks noGrp="1"/>
          </p:cNvSpPr>
          <p:nvPr>
            <p:ph type="title"/>
          </p:nvPr>
        </p:nvSpPr>
        <p:spPr>
          <a:xfrm>
            <a:off x="280416" y="256032"/>
            <a:ext cx="5522976" cy="1072896"/>
          </a:xfrm>
        </p:spPr>
        <p:txBody>
          <a:bodyPr/>
          <a:lstStyle/>
          <a:p>
            <a:r>
              <a:rPr lang="en-US"/>
              <a:t>Click to edit Master title style</a:t>
            </a:r>
            <a:endParaRPr lang="en-US" dirty="0"/>
          </a:p>
        </p:txBody>
      </p:sp>
      <p:sp>
        <p:nvSpPr>
          <p:cNvPr id="8" name="Text Placeholder 1"/>
          <p:cNvSpPr>
            <a:spLocks noGrp="1"/>
          </p:cNvSpPr>
          <p:nvPr>
            <p:ph type="body" sz="quarter" idx="13"/>
          </p:nvPr>
        </p:nvSpPr>
        <p:spPr>
          <a:xfrm>
            <a:off x="292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type="body" sz="quarter" idx="15"/>
          </p:nvPr>
        </p:nvSpPr>
        <p:spPr>
          <a:xfrm>
            <a:off x="3340608" y="1681611"/>
            <a:ext cx="2450592" cy="4312788"/>
          </a:xfrm>
        </p:spPr>
        <p:txBody>
          <a:bodyPr/>
          <a:lstStyle>
            <a:lvl1pPr>
              <a:spcBef>
                <a:spcPts val="400"/>
              </a:spcBef>
              <a:defRPr sz="1333"/>
            </a:lvl1pPr>
            <a:lvl2pPr>
              <a:spcBef>
                <a:spcPts val="400"/>
              </a:spcBef>
              <a:defRPr sz="1333"/>
            </a:lvl2pPr>
            <a:lvl3pPr>
              <a:spcBef>
                <a:spcPts val="400"/>
              </a:spcBef>
              <a:defRPr sz="1333"/>
            </a:lvl3pPr>
            <a:lvl4pPr>
              <a:spcBef>
                <a:spcPts val="400"/>
              </a:spcBef>
              <a:defRPr sz="1333"/>
            </a:lvl4pPr>
            <a:lvl5pPr>
              <a:spcBef>
                <a:spcPts val="400"/>
              </a:spcBef>
              <a:defRPr sz="1333"/>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p:cNvSpPr>
            <a:spLocks noGrp="1"/>
          </p:cNvSpPr>
          <p:nvPr>
            <p:ph type="pic" sz="quarter" idx="14"/>
          </p:nvPr>
        </p:nvSpPr>
        <p:spPr>
          <a:xfrm>
            <a:off x="6096000" y="0"/>
            <a:ext cx="6096000" cy="6858000"/>
          </a:xfrm>
        </p:spPr>
        <p:txBody>
          <a:bodyPr lIns="91440" tIns="91440" rIns="91440" bIns="91440"/>
          <a:lstStyle/>
          <a:p>
            <a:r>
              <a:rPr lang="en-US" dirty="0"/>
              <a:t>Click icon to add picture</a:t>
            </a:r>
          </a:p>
        </p:txBody>
      </p:sp>
      <p:sp>
        <p:nvSpPr>
          <p:cNvPr id="3" name="Footer Placeholder"/>
          <p:cNvSpPr>
            <a:spLocks noGrp="1"/>
          </p:cNvSpPr>
          <p:nvPr>
            <p:ph type="ftr" sz="quarter" idx="10"/>
          </p:nvPr>
        </p:nvSpPr>
        <p:spPr/>
        <p:txBody>
          <a:bodyPr/>
          <a:lstStyle/>
          <a:p>
            <a:r>
              <a:rPr lang="en-US"/>
              <a:t>IBM Consulting / © 2021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09700640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p:cNvSpPr>
            <a:spLocks noGrp="1"/>
          </p:cNvSpPr>
          <p:nvPr>
            <p:ph type="title"/>
          </p:nvPr>
        </p:nvSpPr>
        <p:spPr>
          <a:xfrm>
            <a:off x="280416" y="256032"/>
            <a:ext cx="5522976" cy="1072896"/>
          </a:xfrm>
        </p:spPr>
        <p:txBody>
          <a:bodyPr/>
          <a:lstStyle/>
          <a:p>
            <a:r>
              <a:rPr lang="en-US"/>
              <a:t>Click to edit Master title style</a:t>
            </a:r>
            <a:endParaRPr lang="en-US" dirty="0"/>
          </a:p>
        </p:txBody>
      </p:sp>
      <p:sp>
        <p:nvSpPr>
          <p:cNvPr id="6" name="Text Placeholder 1"/>
          <p:cNvSpPr>
            <a:spLocks noGrp="1"/>
          </p:cNvSpPr>
          <p:nvPr>
            <p:ph type="body" sz="quarter" idx="12"/>
          </p:nvPr>
        </p:nvSpPr>
        <p:spPr>
          <a:xfrm>
            <a:off x="292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 2"/>
          <p:cNvSpPr>
            <a:spLocks noGrp="1"/>
          </p:cNvSpPr>
          <p:nvPr>
            <p:ph type="body" sz="quarter" idx="13"/>
          </p:nvPr>
        </p:nvSpPr>
        <p:spPr>
          <a:xfrm>
            <a:off x="3340608" y="1681611"/>
            <a:ext cx="2450592" cy="4312788"/>
          </a:xfrm>
        </p:spPr>
        <p:txBody>
          <a:bodyPr/>
          <a:lstStyle>
            <a:lvl1pPr>
              <a:spcBef>
                <a:spcPts val="400"/>
              </a:spcBef>
              <a:defRPr sz="1333"/>
            </a:lvl1pPr>
            <a:lvl2pPr>
              <a:spcBef>
                <a:spcPts val="400"/>
              </a:spcBef>
              <a:defRPr sz="1333"/>
            </a:lvl2pPr>
            <a:lvl3pPr>
              <a:spcBef>
                <a:spcPts val="400"/>
              </a:spcBef>
              <a:defRPr sz="1333"/>
            </a:lvl3pPr>
            <a:lvl4pPr>
              <a:spcBef>
                <a:spcPts val="400"/>
              </a:spcBef>
              <a:defRPr sz="1333"/>
            </a:lvl4pPr>
            <a:lvl5pPr>
              <a:spcBef>
                <a:spcPts val="400"/>
              </a:spcBef>
              <a:defRPr sz="1333"/>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p:cNvSpPr>
            <a:spLocks noGrp="1"/>
          </p:cNvSpPr>
          <p:nvPr>
            <p:ph type="body" sz="quarter" idx="14"/>
          </p:nvPr>
        </p:nvSpPr>
        <p:spPr>
          <a:xfrm>
            <a:off x="6364224" y="1621536"/>
            <a:ext cx="5522976" cy="4372864"/>
          </a:xfrm>
        </p:spPr>
        <p:txBody>
          <a:bodyPr/>
          <a:lstStyle>
            <a:lvl1pPr>
              <a:defRPr sz="32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IBM Consulting / © 2021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73122538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Text Placeholder"/>
          <p:cNvSpPr>
            <a:spLocks noGrp="1"/>
          </p:cNvSpPr>
          <p:nvPr>
            <p:ph type="body" sz="quarter" idx="12"/>
          </p:nvPr>
        </p:nvSpPr>
        <p:spPr>
          <a:xfrm>
            <a:off x="292608" y="256032"/>
            <a:ext cx="2450592" cy="5726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able Placeholder"/>
          <p:cNvSpPr>
            <a:spLocks noGrp="1"/>
          </p:cNvSpPr>
          <p:nvPr>
            <p:ph type="tbl" sz="quarter" idx="13"/>
          </p:nvPr>
        </p:nvSpPr>
        <p:spPr>
          <a:xfrm>
            <a:off x="3340609" y="268224"/>
            <a:ext cx="8546501" cy="5726176"/>
          </a:xfrm>
        </p:spPr>
        <p:txBody>
          <a:bodyPr lIns="0" tIns="0" rIns="91440" bIns="91440"/>
          <a:lstStyle/>
          <a:p>
            <a:r>
              <a:rPr lang="en-US" dirty="0"/>
              <a:t>Click icon to add table</a:t>
            </a:r>
          </a:p>
        </p:txBody>
      </p:sp>
      <p:sp>
        <p:nvSpPr>
          <p:cNvPr id="3" name="Footer Placeholder"/>
          <p:cNvSpPr>
            <a:spLocks noGrp="1"/>
          </p:cNvSpPr>
          <p:nvPr>
            <p:ph type="ftr" sz="quarter" idx="10"/>
          </p:nvPr>
        </p:nvSpPr>
        <p:spPr/>
        <p:txBody>
          <a:bodyPr/>
          <a:lstStyle/>
          <a:p>
            <a:r>
              <a:rPr lang="en-US"/>
              <a:t>IBM Consulting / © 2021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9159620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p:cNvSpPr>
            <a:spLocks noGrp="1"/>
          </p:cNvSpPr>
          <p:nvPr>
            <p:ph type="title"/>
          </p:nvPr>
        </p:nvSpPr>
        <p:spPr>
          <a:xfrm>
            <a:off x="280416" y="256032"/>
            <a:ext cx="5522976" cy="1066800"/>
          </a:xfrm>
        </p:spPr>
        <p:txBody>
          <a:bodyPr/>
          <a:lstStyle/>
          <a:p>
            <a:r>
              <a:rPr lang="en-US" dirty="0"/>
              <a:t>Click to edit Master title style</a:t>
            </a:r>
          </a:p>
        </p:txBody>
      </p:sp>
      <p:sp>
        <p:nvSpPr>
          <p:cNvPr id="8" name="Text Placeholder 1"/>
          <p:cNvSpPr>
            <a:spLocks noGrp="1"/>
          </p:cNvSpPr>
          <p:nvPr>
            <p:ph type="body" sz="quarter" idx="13"/>
          </p:nvPr>
        </p:nvSpPr>
        <p:spPr>
          <a:xfrm>
            <a:off x="292608" y="1669096"/>
            <a:ext cx="5498592" cy="4336288"/>
          </a:xfrm>
        </p:spPr>
        <p:txBody>
          <a:bodyPr/>
          <a:lstStyle>
            <a:lvl1pPr>
              <a:spcBef>
                <a:spcPts val="0"/>
              </a:spcBef>
              <a:defRPr/>
            </a:lvl1pPr>
            <a:lvl2pPr marL="0" indent="0">
              <a:spcBef>
                <a:spcPts val="0"/>
              </a:spcBef>
              <a:buNone/>
              <a:defRPr/>
            </a:lvl2pPr>
            <a:lvl3pPr marL="0" indent="0">
              <a:spcBef>
                <a:spcPts val="0"/>
              </a:spcBef>
              <a:buNone/>
              <a:tabLst/>
              <a:defRPr/>
            </a:lvl3pPr>
            <a:lvl4pPr marL="0" indent="0">
              <a:spcBef>
                <a:spcPts val="0"/>
              </a:spcBef>
              <a:buNone/>
              <a:tabLst/>
              <a:defRPr/>
            </a:lvl4pPr>
            <a:lvl5pPr marL="0" indent="0">
              <a:spcBef>
                <a:spcPts val="0"/>
              </a:spcBef>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p:cNvSpPr>
            <a:spLocks noGrp="1"/>
          </p:cNvSpPr>
          <p:nvPr>
            <p:ph type="body" sz="quarter" idx="12"/>
          </p:nvPr>
        </p:nvSpPr>
        <p:spPr>
          <a:xfrm>
            <a:off x="6388608" y="1669096"/>
            <a:ext cx="5498592" cy="4336288"/>
          </a:xfrm>
        </p:spPr>
        <p:txBody>
          <a:bodyPr/>
          <a:lstStyle>
            <a:lvl1pPr>
              <a:spcBef>
                <a:spcPts val="0"/>
              </a:spcBef>
              <a:defRPr/>
            </a:lvl1pPr>
            <a:lvl2pPr marL="0" indent="0">
              <a:spcBef>
                <a:spcPts val="0"/>
              </a:spcBef>
              <a:buNone/>
              <a:defRPr/>
            </a:lvl2pPr>
            <a:lvl3pPr marL="0" indent="0">
              <a:spcBef>
                <a:spcPts val="0"/>
              </a:spcBef>
              <a:buNone/>
              <a:tabLst/>
              <a:defRPr/>
            </a:lvl3pPr>
            <a:lvl4pPr marL="0" indent="0">
              <a:spcBef>
                <a:spcPts val="0"/>
              </a:spcBef>
              <a:buNone/>
              <a:tabLst/>
              <a:defRPr/>
            </a:lvl4pPr>
            <a:lvl5pPr marL="0" indent="0">
              <a:spcBef>
                <a:spcPts val="0"/>
              </a:spcBef>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IBM Consulting / © 2021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66916461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p>
            <a:r>
              <a:rPr lang="en-US"/>
              <a:t>IBM Consulting / © 2021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26144740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
        <p:nvSpPr>
          <p:cNvPr id="2" name="Footer Placeholder">
            <a:extLst>
              <a:ext uri="{FF2B5EF4-FFF2-40B4-BE49-F238E27FC236}">
                <a16:creationId xmlns:a16="http://schemas.microsoft.com/office/drawing/2014/main" id="{93CB599E-B786-4935-9500-64C489F54750}"/>
              </a:ext>
            </a:extLst>
          </p:cNvPr>
          <p:cNvSpPr>
            <a:spLocks noGrp="1"/>
          </p:cNvSpPr>
          <p:nvPr>
            <p:ph type="ftr" sz="quarter" idx="10"/>
          </p:nvPr>
        </p:nvSpPr>
        <p:spPr>
          <a:xfrm>
            <a:off x="304889" y="6400801"/>
            <a:ext cx="5486313" cy="222249"/>
          </a:xfrm>
        </p:spPr>
        <p:txBody>
          <a:bodyPr/>
          <a:lstStyle>
            <a:lvl1pPr>
              <a:defRPr>
                <a:solidFill>
                  <a:schemeClr val="bg1"/>
                </a:solidFill>
              </a:defRPr>
            </a:lvl1pPr>
          </a:lstStyle>
          <a:p>
            <a:r>
              <a:rPr lang="en-US" dirty="0"/>
              <a:t>IBM Consulting / © 2021 IBM Corporation</a:t>
            </a:r>
          </a:p>
        </p:txBody>
      </p:sp>
    </p:spTree>
    <p:extLst>
      <p:ext uri="{BB962C8B-B14F-4D97-AF65-F5344CB8AC3E}">
        <p14:creationId xmlns:p14="http://schemas.microsoft.com/office/powerpoint/2010/main" val="158076606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p:cNvSpPr>
            <a:spLocks noGrp="1"/>
          </p:cNvSpPr>
          <p:nvPr>
            <p:ph type="title"/>
          </p:nvPr>
        </p:nvSpPr>
        <p:spPr>
          <a:xfrm>
            <a:off x="280416" y="256032"/>
            <a:ext cx="5510784" cy="1072896"/>
          </a:xfrm>
        </p:spPr>
        <p:txBody>
          <a:bodyPr/>
          <a:lstStyle/>
          <a:p>
            <a:r>
              <a:rPr lang="en-US"/>
              <a:t>Click to edit Master title style</a:t>
            </a:r>
            <a:endParaRPr lang="en-US" dirty="0"/>
          </a:p>
        </p:txBody>
      </p:sp>
      <p:sp>
        <p:nvSpPr>
          <p:cNvPr id="8" name="Text Placeholder 1"/>
          <p:cNvSpPr>
            <a:spLocks noGrp="1"/>
          </p:cNvSpPr>
          <p:nvPr>
            <p:ph type="body" sz="quarter" idx="13"/>
          </p:nvPr>
        </p:nvSpPr>
        <p:spPr>
          <a:xfrm>
            <a:off x="292608" y="1682498"/>
            <a:ext cx="5498592" cy="1746503"/>
          </a:xfrm>
        </p:spPr>
        <p:txBody>
          <a:bodyPr/>
          <a:lstStyle>
            <a:lvl1pPr>
              <a:spcBef>
                <a:spcPts val="0"/>
              </a:spcBef>
              <a:defRPr sz="1333"/>
            </a:lvl1pPr>
            <a:lvl2pPr marL="0" indent="0">
              <a:spcBef>
                <a:spcPts val="0"/>
              </a:spcBef>
              <a:buNone/>
              <a:defRPr/>
            </a:lvl2pPr>
            <a:lvl3pPr marL="268813" indent="0">
              <a:buNone/>
              <a:defRPr/>
            </a:lvl3pPr>
            <a:lvl4pPr marL="579960" indent="0">
              <a:buNone/>
              <a:defRPr/>
            </a:lvl4pPr>
            <a:lvl5pPr marL="842423" indent="0">
              <a:buNone/>
              <a:defRPr/>
            </a:lvl5pPr>
          </a:lstStyle>
          <a:p>
            <a:pPr lvl="0"/>
            <a:r>
              <a:rPr lang="en-US"/>
              <a:t>Click to edit Master text styles</a:t>
            </a:r>
          </a:p>
        </p:txBody>
      </p:sp>
      <p:sp>
        <p:nvSpPr>
          <p:cNvPr id="6" name="Text Placeholder 2">
            <a:extLst>
              <a:ext uri="{FF2B5EF4-FFF2-40B4-BE49-F238E27FC236}">
                <a16:creationId xmlns:a16="http://schemas.microsoft.com/office/drawing/2014/main" id="{1B66D531-042B-494C-8702-5C43B76E6584}"/>
              </a:ext>
            </a:extLst>
          </p:cNvPr>
          <p:cNvSpPr>
            <a:spLocks noGrp="1"/>
          </p:cNvSpPr>
          <p:nvPr>
            <p:ph type="body" sz="quarter" idx="14"/>
          </p:nvPr>
        </p:nvSpPr>
        <p:spPr>
          <a:xfrm>
            <a:off x="298211" y="4274263"/>
            <a:ext cx="8540991" cy="1746501"/>
          </a:xfrm>
        </p:spPr>
        <p:txBody>
          <a:bodyPr anchor="b"/>
          <a:lstStyle>
            <a:lvl1pPr>
              <a:spcBef>
                <a:spcPts val="400"/>
              </a:spcBef>
              <a:defRPr sz="800"/>
            </a:lvl1pPr>
            <a:lvl2pPr>
              <a:defRPr sz="800"/>
            </a:lvl2pPr>
            <a:lvl3pPr>
              <a:defRPr sz="800"/>
            </a:lvl3pPr>
            <a:lvl4pPr>
              <a:defRPr sz="800"/>
            </a:lvl4pPr>
            <a:lvl5pPr>
              <a:defRPr sz="800"/>
            </a:lvl5pPr>
          </a:lstStyle>
          <a:p>
            <a:pPr lvl="0"/>
            <a:r>
              <a:rPr lang="en-US"/>
              <a:t>Click to edit Master text styles</a:t>
            </a:r>
          </a:p>
        </p:txBody>
      </p:sp>
      <p:sp>
        <p:nvSpPr>
          <p:cNvPr id="3" name="Footer Placeholder"/>
          <p:cNvSpPr>
            <a:spLocks noGrp="1"/>
          </p:cNvSpPr>
          <p:nvPr>
            <p:ph type="ftr" sz="quarter" idx="10"/>
          </p:nvPr>
        </p:nvSpPr>
        <p:spPr/>
        <p:txBody>
          <a:bodyPr/>
          <a:lstStyle/>
          <a:p>
            <a:r>
              <a:rPr lang="en-US"/>
              <a:t>IBM Consulting / © 2021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541784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bm sign-off">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p>
            <a:r>
              <a:rPr lang="en-US"/>
              <a:t>IBM Consulting / © 2021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49308696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ibm sign-off">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p>
            <a:r>
              <a:rPr lang="en-US"/>
              <a:t>IBM Consulting / © 2021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pic>
        <p:nvPicPr>
          <p:cNvPr id="6" name="Picture" descr="IBM 8-bar logo">
            <a:extLst>
              <a:ext uri="{FF2B5EF4-FFF2-40B4-BE49-F238E27FC236}">
                <a16:creationId xmlns:a16="http://schemas.microsoft.com/office/drawing/2014/main" id="{7E3E470F-4DDB-BB41-9049-2DF651CB0F31}"/>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5234606" y="3087490"/>
            <a:ext cx="1722793" cy="683025"/>
          </a:xfrm>
          <a:prstGeom prst="rect">
            <a:avLst/>
          </a:prstGeom>
        </p:spPr>
      </p:pic>
    </p:spTree>
    <p:extLst>
      <p:ext uri="{BB962C8B-B14F-4D97-AF65-F5344CB8AC3E}">
        <p14:creationId xmlns:p14="http://schemas.microsoft.com/office/powerpoint/2010/main" val="144011435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Footer Placeholder">
            <a:extLst>
              <a:ext uri="{FF2B5EF4-FFF2-40B4-BE49-F238E27FC236}">
                <a16:creationId xmlns:a16="http://schemas.microsoft.com/office/drawing/2014/main" id="{9D5B1D0E-D329-474D-8719-0AB5F7EE2FBD}"/>
              </a:ext>
            </a:extLst>
          </p:cNvPr>
          <p:cNvSpPr>
            <a:spLocks noGrp="1"/>
          </p:cNvSpPr>
          <p:nvPr>
            <p:ph type="ftr" sz="quarter" idx="10"/>
          </p:nvPr>
        </p:nvSpPr>
        <p:spPr>
          <a:xfrm>
            <a:off x="304889" y="6400801"/>
            <a:ext cx="5486313" cy="222249"/>
          </a:xfrm>
        </p:spPr>
        <p:txBody>
          <a:bodyPr/>
          <a:lstStyle>
            <a:lvl1pPr>
              <a:defRPr>
                <a:solidFill>
                  <a:schemeClr val="bg1"/>
                </a:solidFill>
              </a:defRPr>
            </a:lvl1pPr>
          </a:lstStyle>
          <a:p>
            <a:r>
              <a:rPr lang="en-US" dirty="0"/>
              <a:t>IBM Consulting / © 2021 IBM Corporation</a:t>
            </a:r>
          </a:p>
        </p:txBody>
      </p:sp>
    </p:spTree>
    <p:extLst>
      <p:ext uri="{BB962C8B-B14F-4D97-AF65-F5344CB8AC3E}">
        <p14:creationId xmlns:p14="http://schemas.microsoft.com/office/powerpoint/2010/main" val="36791755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5"/>
          <p:cNvSpPr>
            <a:spLocks noGrp="1" noChangeArrowheads="1"/>
          </p:cNvSpPr>
          <p:nvPr>
            <p:ph type="sldNum" sz="quarter" idx="10"/>
          </p:nvPr>
        </p:nvSpPr>
        <p:spPr>
          <a:ln/>
        </p:spPr>
        <p:txBody>
          <a:bodyPr/>
          <a:lstStyle>
            <a:lvl1pPr>
              <a:defRPr/>
            </a:lvl1pPr>
          </a:lstStyle>
          <a:p>
            <a:fld id="{D1379E22-686B-4BE4-909B-5ECE46092DDD}" type="slidenum">
              <a:rPr lang="en-US" altLang="en-US"/>
              <a:pPr/>
              <a:t>‹#›</a:t>
            </a:fld>
            <a:endParaRPr lang="en-US" altLang="en-US" dirty="0"/>
          </a:p>
        </p:txBody>
      </p:sp>
      <p:sp>
        <p:nvSpPr>
          <p:cNvPr id="5" name="Title 4"/>
          <p:cNvSpPr>
            <a:spLocks noGrp="1"/>
          </p:cNvSpPr>
          <p:nvPr>
            <p:ph type="title"/>
          </p:nvPr>
        </p:nvSpPr>
        <p:spPr/>
        <p:txBody>
          <a:bodyPr/>
          <a:lstStyle/>
          <a:p>
            <a:r>
              <a:rPr lang="en-US"/>
              <a:t>Click to edit Master title style</a:t>
            </a:r>
          </a:p>
        </p:txBody>
      </p:sp>
      <p:sp>
        <p:nvSpPr>
          <p:cNvPr id="6" name="Footer Placeholder">
            <a:extLst>
              <a:ext uri="{FF2B5EF4-FFF2-40B4-BE49-F238E27FC236}">
                <a16:creationId xmlns:a16="http://schemas.microsoft.com/office/drawing/2014/main" id="{CD632367-A578-4222-A568-592FA07F87D9}"/>
              </a:ext>
            </a:extLst>
          </p:cNvPr>
          <p:cNvSpPr>
            <a:spLocks noGrp="1"/>
          </p:cNvSpPr>
          <p:nvPr>
            <p:ph type="ftr" sz="quarter" idx="11"/>
          </p:nvPr>
        </p:nvSpPr>
        <p:spPr>
          <a:xfrm>
            <a:off x="304889" y="6400801"/>
            <a:ext cx="5486313" cy="222249"/>
          </a:xfrm>
        </p:spPr>
        <p:txBody>
          <a:bodyPr/>
          <a:lstStyle>
            <a:lvl1pPr>
              <a:defRPr>
                <a:solidFill>
                  <a:schemeClr val="bg1"/>
                </a:solidFill>
              </a:defRPr>
            </a:lvl1pPr>
          </a:lstStyle>
          <a:p>
            <a:r>
              <a:rPr lang="en-US" dirty="0"/>
              <a:t>IBM Consulting / © 2021 IBM Corporation</a:t>
            </a:r>
          </a:p>
        </p:txBody>
      </p:sp>
    </p:spTree>
    <p:extLst>
      <p:ext uri="{BB962C8B-B14F-4D97-AF65-F5344CB8AC3E}">
        <p14:creationId xmlns:p14="http://schemas.microsoft.com/office/powerpoint/2010/main" val="369104742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Rectangle 35"/>
          <p:cNvSpPr>
            <a:spLocks noGrp="1" noChangeArrowheads="1"/>
          </p:cNvSpPr>
          <p:nvPr>
            <p:ph type="sldNum" sz="quarter" idx="10"/>
          </p:nvPr>
        </p:nvSpPr>
        <p:spPr>
          <a:ln/>
        </p:spPr>
        <p:txBody>
          <a:bodyPr/>
          <a:lstStyle>
            <a:lvl1pPr>
              <a:defRPr/>
            </a:lvl1pPr>
          </a:lstStyle>
          <a:p>
            <a:fld id="{1C14CE5C-CEF6-4D61-B2F4-2F1131405245}" type="slidenum">
              <a:rPr lang="en-US" altLang="en-US"/>
              <a:pPr/>
              <a:t>‹#›</a:t>
            </a:fld>
            <a:endParaRPr lang="en-US" altLang="en-US" dirty="0"/>
          </a:p>
        </p:txBody>
      </p:sp>
      <p:sp>
        <p:nvSpPr>
          <p:cNvPr id="3" name="Footer Placeholder">
            <a:extLst>
              <a:ext uri="{FF2B5EF4-FFF2-40B4-BE49-F238E27FC236}">
                <a16:creationId xmlns:a16="http://schemas.microsoft.com/office/drawing/2014/main" id="{A1331F48-84F8-4EAE-84FA-DF5B062173D3}"/>
              </a:ext>
            </a:extLst>
          </p:cNvPr>
          <p:cNvSpPr>
            <a:spLocks noGrp="1"/>
          </p:cNvSpPr>
          <p:nvPr>
            <p:ph type="ftr" sz="quarter" idx="11"/>
          </p:nvPr>
        </p:nvSpPr>
        <p:spPr>
          <a:xfrm>
            <a:off x="304889" y="6400801"/>
            <a:ext cx="5486313" cy="222249"/>
          </a:xfrm>
        </p:spPr>
        <p:txBody>
          <a:bodyPr/>
          <a:lstStyle>
            <a:lvl1pPr>
              <a:defRPr>
                <a:solidFill>
                  <a:schemeClr val="bg1"/>
                </a:solidFill>
              </a:defRPr>
            </a:lvl1pPr>
          </a:lstStyle>
          <a:p>
            <a:r>
              <a:rPr lang="en-US" dirty="0"/>
              <a:t>IBM Consulting / © 2021 IBM Corporation</a:t>
            </a:r>
          </a:p>
        </p:txBody>
      </p:sp>
    </p:spTree>
    <p:extLst>
      <p:ext uri="{BB962C8B-B14F-4D97-AF65-F5344CB8AC3E}">
        <p14:creationId xmlns:p14="http://schemas.microsoft.com/office/powerpoint/2010/main" val="9114934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2" name="Title"/>
          <p:cNvSpPr>
            <a:spLocks noGrp="1"/>
          </p:cNvSpPr>
          <p:nvPr>
            <p:ph type="title"/>
          </p:nvPr>
        </p:nvSpPr>
        <p:spPr>
          <a:xfrm>
            <a:off x="282979" y="256032"/>
            <a:ext cx="5522976" cy="5726176"/>
          </a:xfrm>
        </p:spPr>
        <p:txBody>
          <a:bodyPr/>
          <a:lstStyle>
            <a:lvl1pPr>
              <a:defRPr>
                <a:solidFill>
                  <a:schemeClr val="bg1"/>
                </a:solidFill>
              </a:defRPr>
            </a:lvl1pPr>
          </a:lstStyle>
          <a:p>
            <a:r>
              <a:rPr lang="en-US" dirty="0"/>
              <a:t>Click to edit Master title style</a:t>
            </a:r>
          </a:p>
        </p:txBody>
      </p:sp>
      <p:sp>
        <p:nvSpPr>
          <p:cNvPr id="3" name="Footer Placeholder"/>
          <p:cNvSpPr>
            <a:spLocks noGrp="1"/>
          </p:cNvSpPr>
          <p:nvPr>
            <p:ph type="ftr" sz="quarter" idx="10"/>
          </p:nvPr>
        </p:nvSpPr>
        <p:spPr/>
        <p:txBody>
          <a:bodyPr/>
          <a:lstStyle/>
          <a:p>
            <a:r>
              <a:rPr lang="en-US"/>
              <a:t>IBM Consulting / © 2021 IBM Corporation</a:t>
            </a:r>
            <a:endParaRPr lang="en-US" dirty="0"/>
          </a:p>
        </p:txBody>
      </p:sp>
      <p:pic>
        <p:nvPicPr>
          <p:cNvPr id="6" name="Picture"/>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1191750" y="6273671"/>
            <a:ext cx="695452" cy="277477"/>
          </a:xfrm>
          <a:prstGeom prst="rect">
            <a:avLst/>
          </a:prstGeom>
        </p:spPr>
      </p:pic>
    </p:spTree>
    <p:extLst>
      <p:ext uri="{BB962C8B-B14F-4D97-AF65-F5344CB8AC3E}">
        <p14:creationId xmlns:p14="http://schemas.microsoft.com/office/powerpoint/2010/main" val="118795482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p:cNvSpPr>
            <a:spLocks noGrp="1"/>
          </p:cNvSpPr>
          <p:nvPr>
            <p:ph type="title"/>
          </p:nvPr>
        </p:nvSpPr>
        <p:spPr>
          <a:xfrm>
            <a:off x="282979" y="256032"/>
            <a:ext cx="5522976" cy="5726176"/>
          </a:xfrm>
        </p:spPr>
        <p:txBody>
          <a:bodyPr/>
          <a:lstStyle/>
          <a:p>
            <a:r>
              <a:rPr lang="en-US" dirty="0"/>
              <a:t>Click to edit Master title style</a:t>
            </a:r>
          </a:p>
        </p:txBody>
      </p:sp>
      <p:sp>
        <p:nvSpPr>
          <p:cNvPr id="3" name="Footer Placeholder"/>
          <p:cNvSpPr>
            <a:spLocks noGrp="1"/>
          </p:cNvSpPr>
          <p:nvPr>
            <p:ph type="ftr" sz="quarter" idx="10"/>
          </p:nvPr>
        </p:nvSpPr>
        <p:spPr/>
        <p:txBody>
          <a:bodyPr/>
          <a:lstStyle/>
          <a:p>
            <a:r>
              <a:rPr lang="en-US"/>
              <a:t>IBM Consulting / © 2021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3684108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fact, number">
    <p:bg>
      <p:bgPr>
        <a:solidFill>
          <a:srgbClr val="E5E0DF"/>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a:xfrm>
            <a:off x="292608" y="292608"/>
            <a:ext cx="5510784" cy="1072896"/>
          </a:xfrm>
        </p:spPr>
        <p:txBody>
          <a:bodyPr/>
          <a:lstStyle>
            <a:lvl1pPr>
              <a:defRPr sz="2133">
                <a:solidFill>
                  <a:schemeClr val="bg1"/>
                </a:solidFill>
              </a:defRPr>
            </a:lvl1pPr>
          </a:lstStyle>
          <a:p>
            <a:r>
              <a:rPr lang="en-US" dirty="0"/>
              <a:t>Click to edit Master title style</a:t>
            </a:r>
          </a:p>
        </p:txBody>
      </p:sp>
      <p:sp>
        <p:nvSpPr>
          <p:cNvPr id="6" name="Text Placeholder"/>
          <p:cNvSpPr>
            <a:spLocks noGrp="1"/>
          </p:cNvSpPr>
          <p:nvPr>
            <p:ph type="body" sz="quarter" idx="12"/>
          </p:nvPr>
        </p:nvSpPr>
        <p:spPr>
          <a:xfrm>
            <a:off x="182880" y="1511808"/>
            <a:ext cx="5608320" cy="4482592"/>
          </a:xfrm>
        </p:spPr>
        <p:txBody>
          <a:bodyPr/>
          <a:lstStyle>
            <a:lvl1pPr>
              <a:lnSpc>
                <a:spcPct val="90000"/>
              </a:lnSpc>
              <a:defRPr sz="12800" b="1" i="0">
                <a:solidFill>
                  <a:schemeClr val="bg1"/>
                </a:solidFill>
                <a:latin typeface="IBM Plex Sans" panose="020B0503050203000203" pitchFamily="34" charset="0"/>
              </a:defRPr>
            </a:lvl1pPr>
          </a:lstStyle>
          <a:p>
            <a:pPr lvl="0"/>
            <a:r>
              <a:rPr lang="en-US" dirty="0"/>
              <a:t>Click to edit Master text styles</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dirty="0"/>
              <a:t>IBM Consulting / © 2021 IBM Corporation</a:t>
            </a:r>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86287328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p:cNvSpPr>
            <a:spLocks noGrp="1"/>
          </p:cNvSpPr>
          <p:nvPr>
            <p:ph type="title"/>
          </p:nvPr>
        </p:nvSpPr>
        <p:spPr>
          <a:xfrm>
            <a:off x="282979" y="256032"/>
            <a:ext cx="5522976" cy="1066800"/>
          </a:xfrm>
        </p:spPr>
        <p:txBody>
          <a:bodyPr/>
          <a:lstStyle/>
          <a:p>
            <a:r>
              <a:rPr lang="en-US" dirty="0"/>
              <a:t>Click to edit Master title style</a:t>
            </a:r>
          </a:p>
        </p:txBody>
      </p:sp>
      <p:sp>
        <p:nvSpPr>
          <p:cNvPr id="8" name="Text Placeholder 1"/>
          <p:cNvSpPr>
            <a:spLocks noGrp="1"/>
          </p:cNvSpPr>
          <p:nvPr>
            <p:ph type="body" sz="quarter" idx="13"/>
          </p:nvPr>
        </p:nvSpPr>
        <p:spPr>
          <a:xfrm>
            <a:off x="306155" y="1669096"/>
            <a:ext cx="5498592" cy="4336288"/>
          </a:xfrm>
        </p:spPr>
        <p:txBody>
          <a:bodyPr/>
          <a:lstStyle>
            <a:lvl1pPr>
              <a:spcBef>
                <a:spcPts val="0"/>
              </a:spcBef>
              <a:defRPr/>
            </a:lvl1pPr>
            <a:lvl2pPr marL="0" indent="0">
              <a:spcBef>
                <a:spcPts val="0"/>
              </a:spcBef>
              <a:buNone/>
              <a:defRPr/>
            </a:lvl2pPr>
            <a:lvl3pPr marL="268813" indent="0">
              <a:buNone/>
              <a:defRPr/>
            </a:lvl3pPr>
            <a:lvl4pPr marL="579960" indent="0">
              <a:buNone/>
              <a:defRPr/>
            </a:lvl4pPr>
            <a:lvl5pPr marL="842423" indent="0">
              <a:buNone/>
              <a:defRPr/>
            </a:lvl5pPr>
          </a:lstStyle>
          <a:p>
            <a:pPr lvl="0"/>
            <a:r>
              <a:rPr lang="en-US" dirty="0"/>
              <a:t>Click to edit Master text styles</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6" name="Text Placeholder 2"/>
          <p:cNvSpPr>
            <a:spLocks noGrp="1"/>
          </p:cNvSpPr>
          <p:nvPr>
            <p:ph type="body" sz="quarter" idx="12"/>
          </p:nvPr>
        </p:nvSpPr>
        <p:spPr>
          <a:xfrm>
            <a:off x="6402155" y="1669096"/>
            <a:ext cx="5498592" cy="4336288"/>
          </a:xfrm>
        </p:spPr>
        <p:txBody>
          <a:bodyPr/>
          <a:lstStyle>
            <a:lvl1pPr>
              <a:spcBef>
                <a:spcPts val="0"/>
              </a:spcBef>
              <a:defRPr/>
            </a:lvl1pPr>
            <a:lvl2pPr marL="0" indent="0">
              <a:spcBef>
                <a:spcPts val="0"/>
              </a:spcBef>
              <a:buNone/>
              <a:defRPr/>
            </a:lvl2pPr>
            <a:lvl3pPr marL="268813" indent="0">
              <a:buNone/>
              <a:defRPr/>
            </a:lvl3pPr>
            <a:lvl4pPr marL="579960" indent="0">
              <a:buNone/>
              <a:defRPr/>
            </a:lvl4pPr>
            <a:lvl5pPr marL="842423" indent="0">
              <a:buNone/>
              <a:defRPr/>
            </a:lvl5pPr>
          </a:lstStyle>
          <a:p>
            <a:pPr lvl="0"/>
            <a:r>
              <a:rPr lang="en-US" dirty="0"/>
              <a:t>Click to edit Master text styles</a:t>
            </a:r>
          </a:p>
          <a:p>
            <a:pPr lvl="0"/>
            <a:r>
              <a:rPr lang="en-US" dirty="0"/>
              <a:t>Second level</a:t>
            </a:r>
          </a:p>
          <a:p>
            <a:pPr lvl="1"/>
            <a:r>
              <a:rPr lang="en-US" dirty="0"/>
              <a:t>Third level</a:t>
            </a:r>
          </a:p>
          <a:p>
            <a:pPr lvl="1"/>
            <a:r>
              <a:rPr lang="en-US" dirty="0"/>
              <a:t>Fourth level</a:t>
            </a:r>
          </a:p>
          <a:p>
            <a:pPr lvl="1"/>
            <a:r>
              <a:rPr lang="en-US" dirty="0"/>
              <a:t>Fifth level</a:t>
            </a:r>
          </a:p>
        </p:txBody>
      </p:sp>
      <p:sp>
        <p:nvSpPr>
          <p:cNvPr id="3" name="Footer Placeholder"/>
          <p:cNvSpPr>
            <a:spLocks noGrp="1"/>
          </p:cNvSpPr>
          <p:nvPr>
            <p:ph type="ftr" sz="quarter" idx="10"/>
          </p:nvPr>
        </p:nvSpPr>
        <p:spPr/>
        <p:txBody>
          <a:bodyPr/>
          <a:lstStyle/>
          <a:p>
            <a:r>
              <a:rPr lang="en-US"/>
              <a:t>IBM Consulting / © 2021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8546179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p:cNvSpPr>
            <a:spLocks noGrp="1"/>
          </p:cNvSpPr>
          <p:nvPr>
            <p:ph type="title"/>
          </p:nvPr>
        </p:nvSpPr>
        <p:spPr>
          <a:xfrm>
            <a:off x="303592" y="291400"/>
            <a:ext cx="5510784" cy="1072896"/>
          </a:xfrm>
        </p:spPr>
        <p:txBody>
          <a:bodyPr/>
          <a:lstStyle>
            <a:lvl1pPr>
              <a:defRPr sz="2133"/>
            </a:lvl1pPr>
          </a:lstStyle>
          <a:p>
            <a:r>
              <a:rPr lang="en-US" dirty="0"/>
              <a:t>Click to edit Master title style</a:t>
            </a:r>
          </a:p>
        </p:txBody>
      </p:sp>
      <p:sp>
        <p:nvSpPr>
          <p:cNvPr id="6" name="Text Placeholder"/>
          <p:cNvSpPr>
            <a:spLocks noGrp="1"/>
          </p:cNvSpPr>
          <p:nvPr>
            <p:ph type="body" sz="quarter" idx="12"/>
          </p:nvPr>
        </p:nvSpPr>
        <p:spPr>
          <a:xfrm>
            <a:off x="182880" y="1511808"/>
            <a:ext cx="5608320" cy="4482592"/>
          </a:xfrm>
        </p:spPr>
        <p:txBody>
          <a:bodyPr/>
          <a:lstStyle>
            <a:lvl1pPr>
              <a:lnSpc>
                <a:spcPct val="90000"/>
              </a:lnSpc>
              <a:defRPr sz="12800" b="1"/>
            </a:lvl1pPr>
          </a:lstStyle>
          <a:p>
            <a:pPr lvl="0"/>
            <a:r>
              <a:rPr lang="en-US" dirty="0"/>
              <a:t>Click to edit Master text styles</a:t>
            </a:r>
          </a:p>
        </p:txBody>
      </p:sp>
      <p:sp>
        <p:nvSpPr>
          <p:cNvPr id="3" name="Footer Placeholder"/>
          <p:cNvSpPr>
            <a:spLocks noGrp="1"/>
          </p:cNvSpPr>
          <p:nvPr>
            <p:ph type="ftr" sz="quarter" idx="10"/>
          </p:nvPr>
        </p:nvSpPr>
        <p:spPr/>
        <p:txBody>
          <a:bodyPr/>
          <a:lstStyle/>
          <a:p>
            <a:r>
              <a:rPr lang="en-US"/>
              <a:t>IBM Consulting / © 2021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3862133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2" name="Title"/>
          <p:cNvSpPr>
            <a:spLocks noGrp="1"/>
          </p:cNvSpPr>
          <p:nvPr>
            <p:ph type="title"/>
          </p:nvPr>
        </p:nvSpPr>
        <p:spPr>
          <a:xfrm>
            <a:off x="303592" y="291400"/>
            <a:ext cx="5510784" cy="1072896"/>
          </a:xfrm>
        </p:spPr>
        <p:txBody>
          <a:bodyPr/>
          <a:lstStyle>
            <a:lvl1pPr>
              <a:defRPr sz="2133"/>
            </a:lvl1pPr>
          </a:lstStyle>
          <a:p>
            <a:r>
              <a:rPr lang="en-US" dirty="0"/>
              <a:t>Click to edit Master title style</a:t>
            </a:r>
          </a:p>
        </p:txBody>
      </p:sp>
      <p:sp>
        <p:nvSpPr>
          <p:cNvPr id="6" name="Text Placeholder"/>
          <p:cNvSpPr>
            <a:spLocks noGrp="1"/>
          </p:cNvSpPr>
          <p:nvPr>
            <p:ph type="body" sz="quarter" idx="12"/>
          </p:nvPr>
        </p:nvSpPr>
        <p:spPr>
          <a:xfrm>
            <a:off x="182880" y="1511808"/>
            <a:ext cx="5608320" cy="4482592"/>
          </a:xfrm>
        </p:spPr>
        <p:txBody>
          <a:bodyPr/>
          <a:lstStyle>
            <a:lvl1pPr>
              <a:lnSpc>
                <a:spcPct val="90000"/>
              </a:lnSpc>
              <a:defRPr sz="12800" b="1"/>
            </a:lvl1pPr>
          </a:lstStyle>
          <a:p>
            <a:pPr lvl="0"/>
            <a:r>
              <a:rPr lang="en-US" dirty="0"/>
              <a:t>Click to edit Master text styles</a:t>
            </a:r>
          </a:p>
        </p:txBody>
      </p:sp>
      <p:sp>
        <p:nvSpPr>
          <p:cNvPr id="7" name="Picture Placeholder"/>
          <p:cNvSpPr>
            <a:spLocks noGrp="1"/>
          </p:cNvSpPr>
          <p:nvPr>
            <p:ph type="pic" sz="quarter" idx="13"/>
          </p:nvPr>
        </p:nvSpPr>
        <p:spPr>
          <a:xfrm>
            <a:off x="6096000" y="0"/>
            <a:ext cx="6096000" cy="6858000"/>
          </a:xfrm>
        </p:spPr>
        <p:txBody>
          <a:bodyPr lIns="91440" tIns="91440" rIns="91440" bIns="91440"/>
          <a:lstStyle>
            <a:lvl1pPr>
              <a:defRPr baseline="0"/>
            </a:lvl1pPr>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a:t>IBM Consulting / © 2021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9671667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p:cNvSpPr>
            <a:spLocks noGrp="1"/>
          </p:cNvSpPr>
          <p:nvPr>
            <p:ph type="title"/>
          </p:nvPr>
        </p:nvSpPr>
        <p:spPr>
          <a:xfrm>
            <a:off x="182882" y="110936"/>
            <a:ext cx="11704229" cy="5872480"/>
          </a:xfrm>
        </p:spPr>
        <p:txBody>
          <a:bodyPr/>
          <a:lstStyle>
            <a:lvl1pPr>
              <a:defRPr sz="12800" b="1"/>
            </a:lvl1pPr>
          </a:lstStyle>
          <a:p>
            <a:r>
              <a:rPr lang="en-US" dirty="0"/>
              <a:t>Click to edit Master title style</a:t>
            </a:r>
          </a:p>
        </p:txBody>
      </p:sp>
      <p:sp>
        <p:nvSpPr>
          <p:cNvPr id="3" name="Footer Placeholder"/>
          <p:cNvSpPr>
            <a:spLocks noGrp="1"/>
          </p:cNvSpPr>
          <p:nvPr>
            <p:ph type="ftr" sz="quarter" idx="10"/>
          </p:nvPr>
        </p:nvSpPr>
        <p:spPr/>
        <p:txBody>
          <a:bodyPr/>
          <a:lstStyle/>
          <a:p>
            <a:r>
              <a:rPr lang="en-US"/>
              <a:t>IBM Consulting / © 2021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97407178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p:cNvSpPr>
            <a:spLocks noGrp="1"/>
          </p:cNvSpPr>
          <p:nvPr>
            <p:ph type="title"/>
          </p:nvPr>
        </p:nvSpPr>
        <p:spPr>
          <a:xfrm>
            <a:off x="280418" y="256032"/>
            <a:ext cx="7416713" cy="5726176"/>
          </a:xfrm>
        </p:spPr>
        <p:txBody>
          <a:bodyPr/>
          <a:lstStyle/>
          <a:p>
            <a:r>
              <a:rPr lang="en-US" dirty="0"/>
              <a:t>Click to edit Master title style</a:t>
            </a:r>
          </a:p>
        </p:txBody>
      </p:sp>
      <p:sp>
        <p:nvSpPr>
          <p:cNvPr id="3" name="Footer Placeholder"/>
          <p:cNvSpPr>
            <a:spLocks noGrp="1"/>
          </p:cNvSpPr>
          <p:nvPr>
            <p:ph type="ftr" sz="quarter" idx="10"/>
          </p:nvPr>
        </p:nvSpPr>
        <p:spPr/>
        <p:txBody>
          <a:bodyPr/>
          <a:lstStyle/>
          <a:p>
            <a:r>
              <a:rPr lang="en-US"/>
              <a:t>IBM Consulting / © 2021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25261804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p:cNvSpPr>
            <a:spLocks noGrp="1"/>
          </p:cNvSpPr>
          <p:nvPr>
            <p:ph type="title"/>
          </p:nvPr>
        </p:nvSpPr>
        <p:spPr>
          <a:xfrm>
            <a:off x="280416" y="256032"/>
            <a:ext cx="5522976" cy="5726176"/>
          </a:xfrm>
        </p:spPr>
        <p:txBody>
          <a:bodyPr/>
          <a:lstStyle/>
          <a:p>
            <a:r>
              <a:rPr lang="en-US" dirty="0"/>
              <a:t>Click to edit Master title style</a:t>
            </a:r>
          </a:p>
        </p:txBody>
      </p:sp>
      <p:sp>
        <p:nvSpPr>
          <p:cNvPr id="6" name="Text Placeholder"/>
          <p:cNvSpPr>
            <a:spLocks noGrp="1"/>
          </p:cNvSpPr>
          <p:nvPr>
            <p:ph type="body" sz="quarter" idx="12"/>
          </p:nvPr>
        </p:nvSpPr>
        <p:spPr>
          <a:xfrm>
            <a:off x="6399592" y="267016"/>
            <a:ext cx="5498592" cy="5726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Consulting / © 2021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23250903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p:cNvSpPr>
            <a:spLocks noGrp="1"/>
          </p:cNvSpPr>
          <p:nvPr>
            <p:ph type="title"/>
          </p:nvPr>
        </p:nvSpPr>
        <p:spPr>
          <a:xfrm>
            <a:off x="280416" y="256032"/>
            <a:ext cx="5522976" cy="1072896"/>
          </a:xfrm>
        </p:spPr>
        <p:txBody>
          <a:bodyPr/>
          <a:lstStyle/>
          <a:p>
            <a:r>
              <a:rPr lang="en-US" dirty="0"/>
              <a:t>Click to edit Master title style</a:t>
            </a:r>
          </a:p>
        </p:txBody>
      </p:sp>
      <p:sp>
        <p:nvSpPr>
          <p:cNvPr id="8" name="Text Placeholder 1"/>
          <p:cNvSpPr>
            <a:spLocks noGrp="1"/>
          </p:cNvSpPr>
          <p:nvPr>
            <p:ph type="body" sz="quarter" idx="13"/>
          </p:nvPr>
        </p:nvSpPr>
        <p:spPr>
          <a:xfrm>
            <a:off x="303592" y="1669096"/>
            <a:ext cx="5498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type="body" sz="quarter" idx="12"/>
          </p:nvPr>
        </p:nvSpPr>
        <p:spPr>
          <a:xfrm>
            <a:off x="6399594" y="1669096"/>
            <a:ext cx="5498501"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Consulting / © 2021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12120910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p:cNvSpPr>
            <a:spLocks noGrp="1"/>
          </p:cNvSpPr>
          <p:nvPr>
            <p:ph type="title"/>
          </p:nvPr>
        </p:nvSpPr>
        <p:spPr>
          <a:xfrm>
            <a:off x="280416" y="256032"/>
            <a:ext cx="5522976" cy="1072896"/>
          </a:xfrm>
        </p:spPr>
        <p:txBody>
          <a:bodyPr/>
          <a:lstStyle/>
          <a:p>
            <a:r>
              <a:rPr lang="en-US" dirty="0"/>
              <a:t>Click to edit Master title style</a:t>
            </a:r>
          </a:p>
        </p:txBody>
      </p:sp>
      <p:sp>
        <p:nvSpPr>
          <p:cNvPr id="7" name="Content Placeholder"/>
          <p:cNvSpPr>
            <a:spLocks noGrp="1"/>
          </p:cNvSpPr>
          <p:nvPr>
            <p:ph sz="quarter" idx="13"/>
          </p:nvPr>
        </p:nvSpPr>
        <p:spPr>
          <a:xfrm>
            <a:off x="291400" y="1632520"/>
            <a:ext cx="5522976" cy="4372864"/>
          </a:xfrm>
        </p:spPr>
        <p:txBody>
          <a:bodyPr/>
          <a:lstStyle>
            <a:lvl1pPr>
              <a:defRPr sz="3200"/>
            </a:lvl1pPr>
          </a:lstStyle>
          <a:p>
            <a:pPr lvl="0"/>
            <a:r>
              <a:rPr lang="en-US" dirty="0"/>
              <a:t>Click to edit Master text styles</a:t>
            </a:r>
          </a:p>
        </p:txBody>
      </p:sp>
      <p:sp>
        <p:nvSpPr>
          <p:cNvPr id="6" name="Text Placeholder"/>
          <p:cNvSpPr>
            <a:spLocks noGrp="1"/>
          </p:cNvSpPr>
          <p:nvPr>
            <p:ph type="body" sz="quarter" idx="12"/>
          </p:nvPr>
        </p:nvSpPr>
        <p:spPr>
          <a:xfrm>
            <a:off x="6399592" y="1669096"/>
            <a:ext cx="5498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Consulting / © 2021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07669524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p:cNvSpPr>
            <a:spLocks noGrp="1"/>
          </p:cNvSpPr>
          <p:nvPr>
            <p:ph type="title"/>
          </p:nvPr>
        </p:nvSpPr>
        <p:spPr>
          <a:xfrm>
            <a:off x="280416" y="256032"/>
            <a:ext cx="5522976" cy="1072896"/>
          </a:xfrm>
        </p:spPr>
        <p:txBody>
          <a:bodyPr/>
          <a:lstStyle/>
          <a:p>
            <a:r>
              <a:rPr lang="en-US" dirty="0"/>
              <a:t>Click to edit Master title style</a:t>
            </a:r>
          </a:p>
        </p:txBody>
      </p:sp>
      <p:sp>
        <p:nvSpPr>
          <p:cNvPr id="6" name="Text Placeholder 1"/>
          <p:cNvSpPr>
            <a:spLocks noGrp="1"/>
          </p:cNvSpPr>
          <p:nvPr>
            <p:ph type="body" sz="quarter" idx="12"/>
          </p:nvPr>
        </p:nvSpPr>
        <p:spPr>
          <a:xfrm>
            <a:off x="303592" y="1669096"/>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2"/>
          <p:cNvSpPr>
            <a:spLocks noGrp="1"/>
          </p:cNvSpPr>
          <p:nvPr>
            <p:ph type="body" sz="quarter" idx="13"/>
          </p:nvPr>
        </p:nvSpPr>
        <p:spPr>
          <a:xfrm>
            <a:off x="3351592" y="1669096"/>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3"/>
          <p:cNvSpPr>
            <a:spLocks noGrp="1"/>
          </p:cNvSpPr>
          <p:nvPr>
            <p:ph type="body" sz="quarter" idx="14"/>
          </p:nvPr>
        </p:nvSpPr>
        <p:spPr>
          <a:xfrm>
            <a:off x="6399592" y="1669096"/>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4"/>
          <p:cNvSpPr>
            <a:spLocks noGrp="1"/>
          </p:cNvSpPr>
          <p:nvPr>
            <p:ph type="body" sz="quarter" idx="15"/>
          </p:nvPr>
        </p:nvSpPr>
        <p:spPr>
          <a:xfrm>
            <a:off x="9447592" y="1669096"/>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Consulting / © 2021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3698326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2" name="Title"/>
          <p:cNvSpPr>
            <a:spLocks noGrp="1"/>
          </p:cNvSpPr>
          <p:nvPr>
            <p:ph type="title"/>
          </p:nvPr>
        </p:nvSpPr>
        <p:spPr>
          <a:xfrm>
            <a:off x="280416" y="256032"/>
            <a:ext cx="5522976" cy="1072896"/>
          </a:xfrm>
        </p:spPr>
        <p:txBody>
          <a:bodyPr/>
          <a:lstStyle/>
          <a:p>
            <a:r>
              <a:rPr lang="en-US" dirty="0"/>
              <a:t>Click to edit Master title style</a:t>
            </a:r>
          </a:p>
        </p:txBody>
      </p:sp>
      <p:sp>
        <p:nvSpPr>
          <p:cNvPr id="8" name="Text Placeholder"/>
          <p:cNvSpPr>
            <a:spLocks noGrp="1"/>
          </p:cNvSpPr>
          <p:nvPr>
            <p:ph type="body" sz="quarter" idx="13"/>
          </p:nvPr>
        </p:nvSpPr>
        <p:spPr>
          <a:xfrm>
            <a:off x="292608" y="1669096"/>
            <a:ext cx="5498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p:cNvSpPr>
            <a:spLocks noGrp="1"/>
          </p:cNvSpPr>
          <p:nvPr>
            <p:ph type="pic" sz="quarter" idx="14"/>
          </p:nvPr>
        </p:nvSpPr>
        <p:spPr>
          <a:xfrm>
            <a:off x="6096000" y="0"/>
            <a:ext cx="6096000" cy="6858000"/>
          </a:xfrm>
        </p:spPr>
        <p:txBody>
          <a:bodyPr lIns="91440" tIns="91440" rIns="91440" bIns="91440"/>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a:t>IBM Consulting / © 2021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4054846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fact, number, half-image (bleeds)">
    <p:bg>
      <p:bgPr>
        <a:solidFill>
          <a:srgbClr val="004144"/>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a:xfrm>
            <a:off x="292608" y="292608"/>
            <a:ext cx="5510784" cy="1072896"/>
          </a:xfrm>
        </p:spPr>
        <p:txBody>
          <a:bodyPr/>
          <a:lstStyle>
            <a:lvl1pPr>
              <a:defRPr sz="2133"/>
            </a:lvl1pPr>
          </a:lstStyle>
          <a:p>
            <a:r>
              <a:rPr lang="en-US"/>
              <a:t>Click to edit Master title style</a:t>
            </a:r>
            <a:endParaRPr lang="en-US" dirty="0"/>
          </a:p>
        </p:txBody>
      </p:sp>
      <p:sp>
        <p:nvSpPr>
          <p:cNvPr id="6" name="Text Placeholder"/>
          <p:cNvSpPr>
            <a:spLocks noGrp="1"/>
          </p:cNvSpPr>
          <p:nvPr>
            <p:ph type="body" sz="quarter" idx="12"/>
          </p:nvPr>
        </p:nvSpPr>
        <p:spPr>
          <a:xfrm>
            <a:off x="182880" y="1511808"/>
            <a:ext cx="5608320" cy="4482592"/>
          </a:xfrm>
        </p:spPr>
        <p:txBody>
          <a:bodyPr/>
          <a:lstStyle>
            <a:lvl1pPr>
              <a:lnSpc>
                <a:spcPct val="90000"/>
              </a:lnSpc>
              <a:defRPr sz="12800" b="1" i="0">
                <a:latin typeface="IBM Plex Sans" panose="020B0503050203000203" pitchFamily="34" charset="0"/>
              </a:defRPr>
            </a:lvl1pPr>
          </a:lstStyle>
          <a:p>
            <a:pPr lvl="0"/>
            <a:r>
              <a:rPr lang="en-US"/>
              <a:t>Click to edit Master text styles</a:t>
            </a:r>
          </a:p>
        </p:txBody>
      </p:sp>
      <p:sp>
        <p:nvSpPr>
          <p:cNvPr id="7" name="Picture Placeholder">
            <a:extLst>
              <a:ext uri="{C183D7F6-B498-43B3-948B-1728B52AA6E4}">
                <adec:decorative xmlns:adec="http://schemas.microsoft.com/office/drawing/2017/decorative" val="1"/>
              </a:ext>
            </a:extLst>
          </p:cNvPr>
          <p:cNvSpPr>
            <a:spLocks noGrp="1"/>
          </p:cNvSpPr>
          <p:nvPr>
            <p:ph type="pic" sz="quarter" idx="13"/>
          </p:nvPr>
        </p:nvSpPr>
        <p:spPr>
          <a:xfrm>
            <a:off x="6096000" y="0"/>
            <a:ext cx="6096000" cy="6858000"/>
          </a:xfrm>
        </p:spPr>
        <p:txBody>
          <a:bodyPr lIns="91440" tIns="91440" rIns="91440" bIns="91440"/>
          <a:lstStyle>
            <a:lvl1pPr>
              <a:defRPr baseline="0"/>
            </a:lvl1pPr>
          </a:lstStyle>
          <a:p>
            <a:r>
              <a:rPr lang="en-US" dirty="0"/>
              <a:t>Click icon to add picture</a:t>
            </a:r>
          </a:p>
        </p:txBody>
      </p:sp>
      <p:sp>
        <p:nvSpPr>
          <p:cNvPr id="3" name="Footer Placeholder"/>
          <p:cNvSpPr>
            <a:spLocks noGrp="1"/>
          </p:cNvSpPr>
          <p:nvPr>
            <p:ph type="ftr" sz="quarter" idx="10"/>
          </p:nvPr>
        </p:nvSpPr>
        <p:spPr/>
        <p:txBody>
          <a:bodyPr/>
          <a:lstStyle/>
          <a:p>
            <a:r>
              <a:rPr lang="en-US"/>
              <a:t>IBM Consulting / © 2021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09670951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p:cNvSpPr>
            <a:spLocks noGrp="1"/>
          </p:cNvSpPr>
          <p:nvPr>
            <p:ph type="title"/>
          </p:nvPr>
        </p:nvSpPr>
        <p:spPr>
          <a:xfrm>
            <a:off x="280416" y="256032"/>
            <a:ext cx="5522976" cy="5726176"/>
          </a:xfrm>
        </p:spPr>
        <p:txBody>
          <a:bodyPr/>
          <a:lstStyle/>
          <a:p>
            <a:r>
              <a:rPr lang="en-US" dirty="0"/>
              <a:t>Click to edit Master title style</a:t>
            </a:r>
          </a:p>
        </p:txBody>
      </p:sp>
      <p:sp>
        <p:nvSpPr>
          <p:cNvPr id="6" name="Text Placeholder 1"/>
          <p:cNvSpPr>
            <a:spLocks noGrp="1"/>
          </p:cNvSpPr>
          <p:nvPr>
            <p:ph type="body" sz="quarter" idx="12"/>
          </p:nvPr>
        </p:nvSpPr>
        <p:spPr>
          <a:xfrm>
            <a:off x="6399592" y="268224"/>
            <a:ext cx="2450592" cy="5726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2"/>
          <p:cNvSpPr>
            <a:spLocks noGrp="1"/>
          </p:cNvSpPr>
          <p:nvPr>
            <p:ph type="body" sz="quarter" idx="13"/>
          </p:nvPr>
        </p:nvSpPr>
        <p:spPr>
          <a:xfrm>
            <a:off x="9447592" y="268224"/>
            <a:ext cx="2450592" cy="5726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Consulting / © 2021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33917394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text (split background)">
    <p:spTree>
      <p:nvGrpSpPr>
        <p:cNvPr id="1" name=""/>
        <p:cNvGrpSpPr/>
        <p:nvPr/>
      </p:nvGrpSpPr>
      <p:grpSpPr>
        <a:xfrm>
          <a:off x="0" y="0"/>
          <a:ext cx="0" cy="0"/>
          <a:chOff x="0" y="0"/>
          <a:chExt cx="0" cy="0"/>
        </a:xfrm>
      </p:grpSpPr>
      <p:sp>
        <p:nvSpPr>
          <p:cNvPr id="2" name="Title"/>
          <p:cNvSpPr>
            <a:spLocks noGrp="1"/>
          </p:cNvSpPr>
          <p:nvPr>
            <p:ph type="title"/>
          </p:nvPr>
        </p:nvSpPr>
        <p:spPr>
          <a:xfrm>
            <a:off x="280418" y="256032"/>
            <a:ext cx="5522885" cy="5726176"/>
          </a:xfrm>
        </p:spPr>
        <p:txBody>
          <a:bodyPr/>
          <a:lstStyle/>
          <a:p>
            <a:r>
              <a:rPr lang="en-US" dirty="0"/>
              <a:t>Click to edit Master title style</a:t>
            </a:r>
          </a:p>
        </p:txBody>
      </p:sp>
      <p:sp>
        <p:nvSpPr>
          <p:cNvPr id="7" name="Black rectangle">
            <a:extLst>
              <a:ext uri="{FF2B5EF4-FFF2-40B4-BE49-F238E27FC236}">
                <a16:creationId xmlns:a16="http://schemas.microsoft.com/office/drawing/2014/main" id="{612CE115-19C6-174D-97D1-85AD78D8BEA7}"/>
              </a:ext>
              <a:ext uri="{C183D7F6-B498-43B3-948B-1728B52AA6E4}">
                <adec:decorative xmlns:adec="http://schemas.microsoft.com/office/drawing/2017/decorative" val="1"/>
              </a:ext>
            </a:extLst>
          </p:cNvPr>
          <p:cNvSpPr/>
          <p:nvPr userDrawn="1"/>
        </p:nvSpPr>
        <p:spPr>
          <a:xfrm>
            <a:off x="6096000" y="0"/>
            <a:ext cx="6096000" cy="6858000"/>
          </a:xfrm>
          <a:prstGeom prst="rect">
            <a:avLst/>
          </a:prstGeom>
          <a:solidFill>
            <a:schemeClr val="tx1"/>
          </a:solidFill>
        </p:spPr>
        <p:txBody>
          <a:bodyPr wrap="square" lIns="0" tIns="0" rIns="0" bIns="0" rtlCol="0" anchor="ctr">
            <a:noAutofit/>
          </a:bodyPr>
          <a:lstStyle/>
          <a:p>
            <a:pPr algn="ctr"/>
            <a:endParaRPr lang="en-US" sz="1600" b="0" i="0" dirty="0">
              <a:solidFill>
                <a:srgbClr val="FFFFFF"/>
              </a:solidFill>
              <a:latin typeface="IBM Plex Sans" panose="020B0503050203000203" pitchFamily="34" charset="0"/>
              <a:cs typeface="Arial"/>
            </a:endParaRPr>
          </a:p>
        </p:txBody>
      </p:sp>
      <p:sp>
        <p:nvSpPr>
          <p:cNvPr id="6" name="Text Placeholder"/>
          <p:cNvSpPr>
            <a:spLocks noGrp="1"/>
          </p:cNvSpPr>
          <p:nvPr>
            <p:ph type="body" sz="quarter" idx="12"/>
          </p:nvPr>
        </p:nvSpPr>
        <p:spPr>
          <a:xfrm>
            <a:off x="6399592" y="268224"/>
            <a:ext cx="5498592" cy="5726176"/>
          </a:xfrm>
        </p:spPr>
        <p:txBody>
          <a:bodyPr/>
          <a:lstStyle>
            <a:lvl1pPr>
              <a:buClr>
                <a:schemeClr val="bg1"/>
              </a:buClr>
              <a:defRPr>
                <a:solidFill>
                  <a:schemeClr val="bg1"/>
                </a:solidFill>
              </a:defRPr>
            </a:lvl1pPr>
            <a:lvl2pPr>
              <a:buClrTx/>
              <a:defRPr>
                <a:solidFill>
                  <a:schemeClr val="bg1"/>
                </a:solidFill>
              </a:defRPr>
            </a:lvl2pPr>
            <a:lvl3pPr>
              <a:buClrTx/>
              <a:defRPr>
                <a:solidFill>
                  <a:schemeClr val="bg1"/>
                </a:solidFill>
              </a:defRPr>
            </a:lvl3pPr>
            <a:lvl4pPr>
              <a:buClrTx/>
              <a:defRPr>
                <a:solidFill>
                  <a:schemeClr val="bg1"/>
                </a:solidFill>
              </a:defRPr>
            </a:lvl4pPr>
            <a:lvl5pPr>
              <a:buClrTx/>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Consulting / © 2021 IBM Corporation</a:t>
            </a:r>
            <a:endParaRPr lang="en-US" dirty="0"/>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457997511"/>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2" name="Title"/>
          <p:cNvSpPr>
            <a:spLocks noGrp="1"/>
          </p:cNvSpPr>
          <p:nvPr>
            <p:ph type="title"/>
          </p:nvPr>
        </p:nvSpPr>
        <p:spPr>
          <a:xfrm>
            <a:off x="280416" y="256032"/>
            <a:ext cx="5522976" cy="5726176"/>
          </a:xfrm>
        </p:spPr>
        <p:txBody>
          <a:bodyPr/>
          <a:lstStyle/>
          <a:p>
            <a:r>
              <a:rPr lang="en-US" dirty="0"/>
              <a:t>Click to edit Master title style</a:t>
            </a:r>
          </a:p>
        </p:txBody>
      </p:sp>
      <p:sp>
        <p:nvSpPr>
          <p:cNvPr id="7" name="Picture Placeholder"/>
          <p:cNvSpPr>
            <a:spLocks noGrp="1"/>
          </p:cNvSpPr>
          <p:nvPr>
            <p:ph type="pic" sz="quarter" idx="14"/>
          </p:nvPr>
        </p:nvSpPr>
        <p:spPr>
          <a:xfrm>
            <a:off x="6096000" y="0"/>
            <a:ext cx="6096000" cy="6858000"/>
          </a:xfrm>
        </p:spPr>
        <p:txBody>
          <a:bodyPr lIns="91440" tIns="91440" rIns="91440" bIns="91440"/>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a:t>IBM Consulting / © 2021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26463739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p:cNvSpPr>
            <a:spLocks noGrp="1"/>
          </p:cNvSpPr>
          <p:nvPr>
            <p:ph type="title"/>
          </p:nvPr>
        </p:nvSpPr>
        <p:spPr>
          <a:xfrm>
            <a:off x="280416" y="256032"/>
            <a:ext cx="5522976" cy="5726176"/>
          </a:xfrm>
        </p:spPr>
        <p:txBody>
          <a:bodyPr/>
          <a:lstStyle/>
          <a:p>
            <a:r>
              <a:rPr lang="en-US" dirty="0"/>
              <a:t>Click to edit Master title style</a:t>
            </a:r>
          </a:p>
        </p:txBody>
      </p:sp>
      <p:sp>
        <p:nvSpPr>
          <p:cNvPr id="3" name="Footer Placeholder"/>
          <p:cNvSpPr>
            <a:spLocks noGrp="1"/>
          </p:cNvSpPr>
          <p:nvPr>
            <p:ph type="ftr" sz="quarter" idx="10"/>
          </p:nvPr>
        </p:nvSpPr>
        <p:spPr/>
        <p:txBody>
          <a:bodyPr/>
          <a:lstStyle/>
          <a:p>
            <a:r>
              <a:rPr lang="en-US"/>
              <a:t>IBM Consulting / © 2021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96517052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p:cNvSpPr>
            <a:spLocks noGrp="1"/>
          </p:cNvSpPr>
          <p:nvPr>
            <p:ph type="title"/>
          </p:nvPr>
        </p:nvSpPr>
        <p:spPr>
          <a:xfrm>
            <a:off x="280416" y="256032"/>
            <a:ext cx="5522976" cy="1072896"/>
          </a:xfrm>
        </p:spPr>
        <p:txBody>
          <a:bodyPr/>
          <a:lstStyle/>
          <a:p>
            <a:r>
              <a:rPr lang="en-US" dirty="0"/>
              <a:t>Click to edit Master title style</a:t>
            </a:r>
          </a:p>
        </p:txBody>
      </p:sp>
      <p:sp>
        <p:nvSpPr>
          <p:cNvPr id="3" name="Footer Placeholder"/>
          <p:cNvSpPr>
            <a:spLocks noGrp="1"/>
          </p:cNvSpPr>
          <p:nvPr>
            <p:ph type="ftr" sz="quarter" idx="10"/>
          </p:nvPr>
        </p:nvSpPr>
        <p:spPr/>
        <p:txBody>
          <a:bodyPr/>
          <a:lstStyle/>
          <a:p>
            <a:r>
              <a:rPr lang="en-US"/>
              <a:t>IBM Consulting / © 2021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20486206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2" name="Title"/>
          <p:cNvSpPr>
            <a:spLocks noGrp="1"/>
          </p:cNvSpPr>
          <p:nvPr>
            <p:ph type="title"/>
          </p:nvPr>
        </p:nvSpPr>
        <p:spPr>
          <a:xfrm>
            <a:off x="280416" y="256032"/>
            <a:ext cx="5522976" cy="1072896"/>
          </a:xfrm>
        </p:spPr>
        <p:txBody>
          <a:bodyPr/>
          <a:lstStyle/>
          <a:p>
            <a:r>
              <a:rPr lang="en-US" dirty="0"/>
              <a:t>Click to edit Master title style</a:t>
            </a:r>
          </a:p>
        </p:txBody>
      </p:sp>
      <p:sp>
        <p:nvSpPr>
          <p:cNvPr id="8" name="Text Placeholder"/>
          <p:cNvSpPr>
            <a:spLocks noGrp="1"/>
          </p:cNvSpPr>
          <p:nvPr>
            <p:ph type="body" sz="quarter" idx="13"/>
          </p:nvPr>
        </p:nvSpPr>
        <p:spPr>
          <a:xfrm>
            <a:off x="303592" y="1669096"/>
            <a:ext cx="5498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1"/>
          <p:cNvSpPr>
            <a:spLocks noGrp="1"/>
          </p:cNvSpPr>
          <p:nvPr>
            <p:ph sz="quarter" idx="17"/>
          </p:nvPr>
        </p:nvSpPr>
        <p:spPr>
          <a:xfrm>
            <a:off x="6096000" y="0"/>
            <a:ext cx="3048000" cy="3429000"/>
          </a:xfrm>
          <a:solidFill>
            <a:schemeClr val="accent2"/>
          </a:solidFill>
          <a:ln>
            <a:noFill/>
          </a:ln>
        </p:spPr>
        <p:txBody>
          <a:bodyPr lIns="219456" tIns="201168" rIns="228600" bIns="228600"/>
          <a:lstStyle>
            <a:lvl1pPr>
              <a:defRPr>
                <a:solidFill>
                  <a:schemeClr val="tx1"/>
                </a:solidFill>
              </a:defRPr>
            </a:lvl1pPr>
          </a:lstStyle>
          <a:p>
            <a:pPr lvl="0"/>
            <a:r>
              <a:rPr lang="en-US" dirty="0"/>
              <a:t>Click to edit Master text styles</a:t>
            </a:r>
          </a:p>
        </p:txBody>
      </p:sp>
      <p:sp>
        <p:nvSpPr>
          <p:cNvPr id="10" name="Content Placeholder 2"/>
          <p:cNvSpPr>
            <a:spLocks noGrp="1"/>
          </p:cNvSpPr>
          <p:nvPr>
            <p:ph sz="quarter" idx="18"/>
          </p:nvPr>
        </p:nvSpPr>
        <p:spPr>
          <a:xfrm>
            <a:off x="9144000" y="0"/>
            <a:ext cx="3048000" cy="3429000"/>
          </a:xfrm>
          <a:solidFill>
            <a:srgbClr val="061F80"/>
          </a:solidFill>
          <a:ln>
            <a:noFill/>
          </a:ln>
        </p:spPr>
        <p:txBody>
          <a:bodyPr lIns="219456" tIns="201168" rIns="228600" bIns="228600"/>
          <a:lstStyle>
            <a:lvl1pPr>
              <a:defRPr>
                <a:solidFill>
                  <a:schemeClr val="tx1"/>
                </a:solidFill>
              </a:defRPr>
            </a:lvl1pPr>
          </a:lstStyle>
          <a:p>
            <a:pPr lvl="0"/>
            <a:r>
              <a:rPr lang="en-US" dirty="0"/>
              <a:t>Click to edit Master text styles</a:t>
            </a:r>
          </a:p>
        </p:txBody>
      </p:sp>
      <p:sp>
        <p:nvSpPr>
          <p:cNvPr id="12" name="Content Placeholder 3"/>
          <p:cNvSpPr>
            <a:spLocks noGrp="1"/>
          </p:cNvSpPr>
          <p:nvPr>
            <p:ph sz="quarter" idx="19"/>
          </p:nvPr>
        </p:nvSpPr>
        <p:spPr>
          <a:xfrm>
            <a:off x="6096000" y="3426885"/>
            <a:ext cx="6096000" cy="3431116"/>
          </a:xfrm>
          <a:solidFill>
            <a:srgbClr val="0530AD"/>
          </a:solidFill>
          <a:ln>
            <a:noFill/>
          </a:ln>
        </p:spPr>
        <p:txBody>
          <a:bodyPr lIns="219456" tIns="201168" rIns="228600" bIns="228600"/>
          <a:lstStyle>
            <a:lvl1pPr>
              <a:defRPr>
                <a:solidFill>
                  <a:schemeClr val="tx1"/>
                </a:solidFill>
              </a:defRPr>
            </a:lvl1pPr>
          </a:lstStyle>
          <a:p>
            <a:pPr lvl="0"/>
            <a:r>
              <a:rPr lang="en-US" dirty="0"/>
              <a:t>Click to edit Master text styles</a:t>
            </a:r>
          </a:p>
        </p:txBody>
      </p:sp>
      <p:sp>
        <p:nvSpPr>
          <p:cNvPr id="3" name="Footer Placeholder"/>
          <p:cNvSpPr>
            <a:spLocks noGrp="1"/>
          </p:cNvSpPr>
          <p:nvPr>
            <p:ph type="ftr" sz="quarter" idx="10"/>
          </p:nvPr>
        </p:nvSpPr>
        <p:spPr/>
        <p:txBody>
          <a:bodyPr/>
          <a:lstStyle/>
          <a:p>
            <a:r>
              <a:rPr lang="en-US"/>
              <a:t>IBM Consulting / © 2021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00642096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6096000" cy="3429001"/>
          </a:xfrm>
          <a:solidFill>
            <a:srgbClr val="0530AD"/>
          </a:solidFill>
        </p:spPr>
        <p:txBody>
          <a:bodyPr lIns="210312" tIns="201168" rIns="228600" bIns="228600"/>
          <a:lstStyle>
            <a:lvl1pPr>
              <a:defRPr>
                <a:solidFill>
                  <a:schemeClr val="tx1"/>
                </a:solidFill>
              </a:defRPr>
            </a:lvl1pPr>
          </a:lstStyle>
          <a:p>
            <a:r>
              <a:rPr lang="en-US" dirty="0"/>
              <a:t>Click to edit Master title style</a:t>
            </a:r>
          </a:p>
        </p:txBody>
      </p:sp>
      <p:sp>
        <p:nvSpPr>
          <p:cNvPr id="6" name="Content Placeholder 1"/>
          <p:cNvSpPr>
            <a:spLocks noGrp="1"/>
          </p:cNvSpPr>
          <p:nvPr>
            <p:ph sz="quarter" idx="17"/>
          </p:nvPr>
        </p:nvSpPr>
        <p:spPr>
          <a:xfrm>
            <a:off x="6096000" y="0"/>
            <a:ext cx="3048000" cy="3429000"/>
          </a:xfrm>
          <a:solidFill>
            <a:schemeClr val="accent2"/>
          </a:solidFill>
          <a:ln>
            <a:noFill/>
          </a:ln>
        </p:spPr>
        <p:txBody>
          <a:bodyPr lIns="219456" tIns="201168" rIns="228600" bIns="228600"/>
          <a:lstStyle>
            <a:lvl1pPr>
              <a:defRPr>
                <a:solidFill>
                  <a:schemeClr val="tx1"/>
                </a:solidFill>
              </a:defRPr>
            </a:lvl1pPr>
          </a:lstStyle>
          <a:p>
            <a:pPr lvl="0"/>
            <a:r>
              <a:rPr lang="en-US" dirty="0"/>
              <a:t>Click to edit Master text styles</a:t>
            </a:r>
          </a:p>
        </p:txBody>
      </p:sp>
      <p:sp>
        <p:nvSpPr>
          <p:cNvPr id="11" name="Content Placeholder 2"/>
          <p:cNvSpPr>
            <a:spLocks noGrp="1"/>
          </p:cNvSpPr>
          <p:nvPr>
            <p:ph sz="quarter" idx="18"/>
          </p:nvPr>
        </p:nvSpPr>
        <p:spPr>
          <a:xfrm>
            <a:off x="9144000" y="0"/>
            <a:ext cx="3048000" cy="3429000"/>
          </a:xfrm>
          <a:solidFill>
            <a:srgbClr val="061F80"/>
          </a:solidFill>
          <a:ln>
            <a:noFill/>
          </a:ln>
        </p:spPr>
        <p:txBody>
          <a:bodyPr lIns="219456" tIns="201168" rIns="228600" bIns="228600"/>
          <a:lstStyle>
            <a:lvl1pPr>
              <a:defRPr>
                <a:solidFill>
                  <a:schemeClr val="tx1"/>
                </a:solidFill>
              </a:defRPr>
            </a:lvl1pPr>
          </a:lstStyle>
          <a:p>
            <a:pPr lvl="0"/>
            <a:r>
              <a:rPr lang="en-US" dirty="0"/>
              <a:t>Click to edit Master text styles</a:t>
            </a:r>
          </a:p>
        </p:txBody>
      </p:sp>
      <p:sp>
        <p:nvSpPr>
          <p:cNvPr id="7" name="Content Placeholder 3"/>
          <p:cNvSpPr>
            <a:spLocks noGrp="1"/>
          </p:cNvSpPr>
          <p:nvPr>
            <p:ph sz="quarter" idx="20"/>
          </p:nvPr>
        </p:nvSpPr>
        <p:spPr>
          <a:xfrm>
            <a:off x="0" y="3426885"/>
            <a:ext cx="6096000" cy="3431116"/>
          </a:xfrm>
          <a:solidFill>
            <a:schemeClr val="tx1"/>
          </a:solidFill>
        </p:spPr>
        <p:txBody>
          <a:bodyPr lIns="219456" tIns="201168" rIns="228600" bIns="228600"/>
          <a:lstStyle>
            <a:lvl1pPr>
              <a:defRPr>
                <a:solidFill>
                  <a:schemeClr val="bg1"/>
                </a:solidFill>
              </a:defRPr>
            </a:lvl1pPr>
          </a:lstStyle>
          <a:p>
            <a:pPr lvl="0"/>
            <a:r>
              <a:rPr lang="en-US" dirty="0"/>
              <a:t>Click to edit Master text styles</a:t>
            </a:r>
          </a:p>
        </p:txBody>
      </p:sp>
      <p:sp>
        <p:nvSpPr>
          <p:cNvPr id="14" name="Content Placeholder 4"/>
          <p:cNvSpPr>
            <a:spLocks noGrp="1"/>
          </p:cNvSpPr>
          <p:nvPr>
            <p:ph sz="quarter" idx="19"/>
          </p:nvPr>
        </p:nvSpPr>
        <p:spPr>
          <a:xfrm>
            <a:off x="6096000" y="3426885"/>
            <a:ext cx="6096000" cy="3431116"/>
          </a:xfrm>
          <a:solidFill>
            <a:srgbClr val="0530AD"/>
          </a:solidFill>
          <a:ln>
            <a:noFill/>
          </a:ln>
        </p:spPr>
        <p:txBody>
          <a:bodyPr lIns="219456" tIns="201168" rIns="228600" bIns="228600"/>
          <a:lstStyle>
            <a:lvl1pPr>
              <a:defRPr>
                <a:solidFill>
                  <a:schemeClr val="tx1"/>
                </a:solidFill>
              </a:defRPr>
            </a:lvl1pPr>
          </a:lstStyle>
          <a:p>
            <a:pPr lvl="0"/>
            <a:r>
              <a:rPr lang="en-US" dirty="0"/>
              <a:t>Click to edit Master text styles</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a:t>IBM Consulting / © 2021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86693641"/>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12192000" cy="3425951"/>
          </a:xfrm>
          <a:noFill/>
        </p:spPr>
        <p:txBody>
          <a:bodyPr lIns="182880" tIns="164592" rIns="228600" bIns="228600"/>
          <a:lstStyle>
            <a:lvl1pPr>
              <a:defRPr sz="6400"/>
            </a:lvl1pPr>
          </a:lstStyle>
          <a:p>
            <a:r>
              <a:rPr lang="en-US" dirty="0"/>
              <a:t>Click to edit Master title style</a:t>
            </a:r>
          </a:p>
        </p:txBody>
      </p:sp>
      <p:sp>
        <p:nvSpPr>
          <p:cNvPr id="13" name="Content Placeholder 1"/>
          <p:cNvSpPr>
            <a:spLocks noGrp="1"/>
          </p:cNvSpPr>
          <p:nvPr>
            <p:ph sz="quarter" idx="20"/>
          </p:nvPr>
        </p:nvSpPr>
        <p:spPr>
          <a:xfrm>
            <a:off x="0" y="3426885"/>
            <a:ext cx="3048000" cy="3431116"/>
          </a:xfrm>
          <a:solidFill>
            <a:srgbClr val="061F80"/>
          </a:solidFill>
        </p:spPr>
        <p:txBody>
          <a:bodyPr lIns="219456" tIns="201168" rIns="228600" bIns="228600"/>
          <a:lstStyle>
            <a:lvl1pPr>
              <a:defRPr>
                <a:solidFill>
                  <a:schemeClr val="tx1"/>
                </a:solidFill>
              </a:defRPr>
            </a:lvl1pPr>
          </a:lstStyle>
          <a:p>
            <a:pPr lvl="0"/>
            <a:r>
              <a:rPr lang="en-US" dirty="0"/>
              <a:t>Click to edit Master text styles</a:t>
            </a:r>
          </a:p>
        </p:txBody>
      </p:sp>
      <p:sp>
        <p:nvSpPr>
          <p:cNvPr id="12" name="Content Placeholder 2"/>
          <p:cNvSpPr>
            <a:spLocks noGrp="1"/>
          </p:cNvSpPr>
          <p:nvPr>
            <p:ph sz="quarter" idx="19"/>
          </p:nvPr>
        </p:nvSpPr>
        <p:spPr>
          <a:xfrm>
            <a:off x="3048001" y="3426885"/>
            <a:ext cx="3048000" cy="3431116"/>
          </a:xfrm>
          <a:solidFill>
            <a:srgbClr val="054ADA"/>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9" name="Content Placeholder 3"/>
          <p:cNvSpPr>
            <a:spLocks noGrp="1"/>
          </p:cNvSpPr>
          <p:nvPr>
            <p:ph sz="quarter" idx="17"/>
          </p:nvPr>
        </p:nvSpPr>
        <p:spPr>
          <a:xfrm>
            <a:off x="6096000" y="3426883"/>
            <a:ext cx="3048000" cy="3431117"/>
          </a:xfrm>
          <a:solidFill>
            <a:schemeClr val="accent2"/>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0" name="Content Placeholder 4"/>
          <p:cNvSpPr>
            <a:spLocks noGrp="1"/>
          </p:cNvSpPr>
          <p:nvPr>
            <p:ph sz="quarter" idx="18"/>
          </p:nvPr>
        </p:nvSpPr>
        <p:spPr>
          <a:xfrm>
            <a:off x="9144000" y="3426883"/>
            <a:ext cx="3048000" cy="3431117"/>
          </a:xfrm>
          <a:solidFill>
            <a:srgbClr val="6EA6FF"/>
          </a:solidFill>
          <a:ln>
            <a:noFill/>
          </a:ln>
        </p:spPr>
        <p:txBody>
          <a:bodyPr lIns="219456" tIns="201168" rIns="228600" bIns="228600"/>
          <a:lstStyle>
            <a:lvl1pPr>
              <a:defRPr>
                <a:solidFill>
                  <a:schemeClr val="bg2"/>
                </a:solidFill>
              </a:defRPr>
            </a:lvl1pPr>
          </a:lstStyle>
          <a:p>
            <a:pPr lvl="0"/>
            <a:r>
              <a:rPr lang="en-US" dirty="0"/>
              <a:t>Click to edit Master text styles</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IBM Consulting / © 2021 IBM Corporation</a:t>
            </a:r>
            <a:endParaRPr lang="en-US" dirty="0"/>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006414144"/>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black box) over image(s)">
    <p:spTree>
      <p:nvGrpSpPr>
        <p:cNvPr id="1" name=""/>
        <p:cNvGrpSpPr/>
        <p:nvPr/>
      </p:nvGrpSpPr>
      <p:grpSpPr>
        <a:xfrm>
          <a:off x="0" y="0"/>
          <a:ext cx="0" cy="0"/>
          <a:chOff x="0" y="0"/>
          <a:chExt cx="0" cy="0"/>
        </a:xfrm>
      </p:grpSpPr>
      <p:sp>
        <p:nvSpPr>
          <p:cNvPr id="2" name="Title"/>
          <p:cNvSpPr>
            <a:spLocks noGrp="1"/>
          </p:cNvSpPr>
          <p:nvPr>
            <p:ph type="title"/>
          </p:nvPr>
        </p:nvSpPr>
        <p:spPr>
          <a:xfrm>
            <a:off x="0" y="0"/>
            <a:ext cx="12192000" cy="1701800"/>
          </a:xfrm>
          <a:solidFill>
            <a:schemeClr val="tx2"/>
          </a:solidFill>
        </p:spPr>
        <p:txBody>
          <a:bodyPr lIns="210312" tIns="201168" rIns="228600" bIns="228600"/>
          <a:lstStyle>
            <a:lvl1pPr>
              <a:defRPr>
                <a:solidFill>
                  <a:schemeClr val="bg1"/>
                </a:solidFill>
              </a:defRPr>
            </a:lvl1pPr>
          </a:lstStyle>
          <a:p>
            <a:r>
              <a:rPr lang="en-US" dirty="0"/>
              <a:t>Click to edit Master title style</a:t>
            </a:r>
          </a:p>
        </p:txBody>
      </p:sp>
      <p:sp>
        <p:nvSpPr>
          <p:cNvPr id="6" name="Picture Placeholder"/>
          <p:cNvSpPr>
            <a:spLocks noGrp="1"/>
          </p:cNvSpPr>
          <p:nvPr>
            <p:ph type="pic" sz="quarter" idx="12"/>
          </p:nvPr>
        </p:nvSpPr>
        <p:spPr>
          <a:xfrm>
            <a:off x="0" y="1701800"/>
            <a:ext cx="12192000" cy="5156200"/>
          </a:xfrm>
        </p:spPr>
        <p:txBody>
          <a:bodyPr lIns="91440" tIns="91440" rIns="91440" bIns="91440"/>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a:t>IBM Consulting / © 2021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297478384"/>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ext (black box) over image(s)">
    <p:spTree>
      <p:nvGrpSpPr>
        <p:cNvPr id="1" name=""/>
        <p:cNvGrpSpPr/>
        <p:nvPr/>
      </p:nvGrpSpPr>
      <p:grpSpPr>
        <a:xfrm>
          <a:off x="0" y="0"/>
          <a:ext cx="0" cy="0"/>
          <a:chOff x="0" y="0"/>
          <a:chExt cx="0" cy="0"/>
        </a:xfrm>
      </p:grpSpPr>
      <p:sp>
        <p:nvSpPr>
          <p:cNvPr id="9" name="Picture Placeholder"/>
          <p:cNvSpPr>
            <a:spLocks noGrp="1"/>
          </p:cNvSpPr>
          <p:nvPr>
            <p:ph type="pic" sz="quarter" idx="14"/>
          </p:nvPr>
        </p:nvSpPr>
        <p:spPr>
          <a:xfrm>
            <a:off x="0" y="0"/>
            <a:ext cx="12192000" cy="6864096"/>
          </a:xfrm>
        </p:spPr>
        <p:txBody>
          <a:bodyPr lIns="91440" tIns="91440" rIns="91440" bIns="91440"/>
          <a:lstStyle/>
          <a:p>
            <a:r>
              <a:rPr lang="en-US" dirty="0"/>
              <a:t>Drag picture to placeholder or click icon to add</a:t>
            </a:r>
          </a:p>
        </p:txBody>
      </p:sp>
      <p:sp>
        <p:nvSpPr>
          <p:cNvPr id="6" name="Text Placeholder"/>
          <p:cNvSpPr>
            <a:spLocks noGrp="1"/>
          </p:cNvSpPr>
          <p:nvPr>
            <p:ph type="body" sz="quarter" idx="12"/>
          </p:nvPr>
        </p:nvSpPr>
        <p:spPr>
          <a:xfrm>
            <a:off x="-3" y="3429000"/>
            <a:ext cx="3048004" cy="3429000"/>
          </a:xfrm>
          <a:solidFill>
            <a:schemeClr val="tx2"/>
          </a:solidFill>
        </p:spPr>
        <p:txBody>
          <a:bodyPr lIns="219456" tIns="201168" rIns="228600" bIns="228600"/>
          <a:lstStyle>
            <a:lvl1pPr>
              <a:buClr>
                <a:schemeClr val="tx1"/>
              </a:buClr>
              <a:defRPr>
                <a:solidFill>
                  <a:schemeClr val="bg1"/>
                </a:solidFill>
              </a:defRPr>
            </a:lvl1pPr>
            <a:lvl2pPr>
              <a:buClrTx/>
              <a:defRPr sz="1333">
                <a:solidFill>
                  <a:schemeClr val="bg1"/>
                </a:solidFill>
              </a:defRPr>
            </a:lvl2pPr>
            <a:lvl3pPr>
              <a:buClrTx/>
              <a:defRPr sz="1333">
                <a:solidFill>
                  <a:schemeClr val="bg1"/>
                </a:solidFill>
              </a:defRPr>
            </a:lvl3pPr>
            <a:lvl4pPr>
              <a:buClrTx/>
              <a:defRPr sz="1333">
                <a:solidFill>
                  <a:schemeClr val="bg1"/>
                </a:solidFill>
              </a:defRPr>
            </a:lvl4pPr>
            <a:lvl5pPr>
              <a:buClrTx/>
              <a:defRPr sz="1333">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Consulting / © 2021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9009433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big text">
    <p:bg>
      <p:bgPr>
        <a:solidFill>
          <a:srgbClr val="290918"/>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a:xfrm>
            <a:off x="182882" y="121920"/>
            <a:ext cx="11704229" cy="5872480"/>
          </a:xfrm>
        </p:spPr>
        <p:txBody>
          <a:bodyPr/>
          <a:lstStyle>
            <a:lvl1pPr>
              <a:defRPr sz="12800" b="1" i="0">
                <a:latin typeface="IBM Plex Sans" panose="020B0503050203000203" pitchFamily="34" charset="0"/>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latin typeface="IBM Plex Sans" panose="020B0503050203000203" pitchFamily="34" charset="0"/>
              </a:defRPr>
            </a:lvl1pPr>
          </a:lstStyle>
          <a:p>
            <a:r>
              <a:rPr lang="en-US"/>
              <a:t>IBM Consulting / © 2021 IBM Corporation</a:t>
            </a:r>
            <a:endParaRPr lang="en-US" dirty="0"/>
          </a:p>
        </p:txBody>
      </p:sp>
      <p:sp>
        <p:nvSpPr>
          <p:cNvPr id="4" name="Slide Number Placeholder"/>
          <p:cNvSpPr>
            <a:spLocks noGrp="1"/>
          </p:cNvSpPr>
          <p:nvPr>
            <p:ph type="sldNum" sz="quarter" idx="11"/>
          </p:nvPr>
        </p:nvSpPr>
        <p:spPr/>
        <p:txBody>
          <a:bodyPr/>
          <a:lstStyle>
            <a:lvl1pPr>
              <a:defRPr>
                <a:latin typeface="IBM Plex Sans" panose="020B0503050203000203" pitchFamily="34" charset="0"/>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245112101"/>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3048000" cy="6864096"/>
          </a:xfrm>
          <a:solidFill>
            <a:schemeClr val="accent2"/>
          </a:solidFill>
        </p:spPr>
        <p:txBody>
          <a:bodyPr lIns="219456" tIns="201168" rIns="228600" bIns="228600"/>
          <a:lstStyle>
            <a:lvl1pPr>
              <a:buClr>
                <a:schemeClr val="bg1"/>
              </a:buClr>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a:buClrTx/>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
          <p:cNvSpPr>
            <a:spLocks noGrp="1"/>
          </p:cNvSpPr>
          <p:nvPr>
            <p:ph sz="quarter" idx="13"/>
          </p:nvPr>
        </p:nvSpPr>
        <p:spPr>
          <a:xfrm>
            <a:off x="3048000" y="0"/>
            <a:ext cx="3048000" cy="6864096"/>
          </a:xfrm>
          <a:solidFill>
            <a:srgbClr val="054ADA"/>
          </a:solidFill>
        </p:spPr>
        <p:txBody>
          <a:bodyPr lIns="219456" tIns="201168" rIns="228600" bIns="228600"/>
          <a:lstStyle>
            <a:lvl1pPr>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a:buClrTx/>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3"/>
          <p:cNvSpPr>
            <a:spLocks noGrp="1"/>
          </p:cNvSpPr>
          <p:nvPr>
            <p:ph sz="quarter" idx="14"/>
          </p:nvPr>
        </p:nvSpPr>
        <p:spPr>
          <a:xfrm>
            <a:off x="6096000" y="0"/>
            <a:ext cx="3048000" cy="6864096"/>
          </a:xfrm>
          <a:solidFill>
            <a:srgbClr val="0530AD"/>
          </a:solidFill>
        </p:spPr>
        <p:txBody>
          <a:bodyPr lIns="219456" tIns="201168" rIns="228600" bIns="228600"/>
          <a:lstStyle>
            <a:lvl1pPr>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a:buClrTx/>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4"/>
          <p:cNvSpPr>
            <a:spLocks noGrp="1"/>
          </p:cNvSpPr>
          <p:nvPr>
            <p:ph sz="quarter" idx="15"/>
          </p:nvPr>
        </p:nvSpPr>
        <p:spPr>
          <a:xfrm>
            <a:off x="9144000" y="0"/>
            <a:ext cx="3048000" cy="6864096"/>
          </a:xfrm>
          <a:solidFill>
            <a:srgbClr val="061F80"/>
          </a:solidFill>
        </p:spPr>
        <p:txBody>
          <a:bodyPr lIns="219456" tIns="201168" rIns="228600" bIns="228600"/>
          <a:lstStyle>
            <a:lvl1pPr>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a:buClrTx/>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IBM Consulting / © 2021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621944393"/>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p:cNvSpPr>
            <a:spLocks noGrp="1"/>
          </p:cNvSpPr>
          <p:nvPr>
            <p:ph type="title"/>
          </p:nvPr>
        </p:nvSpPr>
        <p:spPr>
          <a:xfrm>
            <a:off x="280416" y="256032"/>
            <a:ext cx="5522976" cy="1072896"/>
          </a:xfrm>
        </p:spPr>
        <p:txBody>
          <a:bodyPr/>
          <a:lstStyle/>
          <a:p>
            <a:r>
              <a:rPr lang="en-US" dirty="0"/>
              <a:t>Click to edit Master title style</a:t>
            </a:r>
          </a:p>
        </p:txBody>
      </p:sp>
      <p:sp>
        <p:nvSpPr>
          <p:cNvPr id="6" name="Text Placeholder"/>
          <p:cNvSpPr>
            <a:spLocks noGrp="1"/>
          </p:cNvSpPr>
          <p:nvPr>
            <p:ph type="body" sz="quarter" idx="12"/>
          </p:nvPr>
        </p:nvSpPr>
        <p:spPr>
          <a:xfrm>
            <a:off x="303592" y="1669096"/>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p:cNvSpPr>
            <a:spLocks noGrp="1"/>
          </p:cNvSpPr>
          <p:nvPr>
            <p:ph sz="quarter" idx="13"/>
          </p:nvPr>
        </p:nvSpPr>
        <p:spPr>
          <a:xfrm>
            <a:off x="3352800" y="1669096"/>
            <a:ext cx="8534400"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Consulting / © 2021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25416923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p:cNvSpPr>
            <a:spLocks noGrp="1"/>
          </p:cNvSpPr>
          <p:nvPr>
            <p:ph type="title"/>
          </p:nvPr>
        </p:nvSpPr>
        <p:spPr>
          <a:xfrm>
            <a:off x="282979" y="256032"/>
            <a:ext cx="5522976" cy="1072896"/>
          </a:xfrm>
        </p:spPr>
        <p:txBody>
          <a:bodyPr/>
          <a:lstStyle/>
          <a:p>
            <a:r>
              <a:rPr lang="en-US" dirty="0"/>
              <a:t>Click to edit Master title style</a:t>
            </a:r>
          </a:p>
        </p:txBody>
      </p:sp>
      <p:sp>
        <p:nvSpPr>
          <p:cNvPr id="6" name="Text Placeholder"/>
          <p:cNvSpPr>
            <a:spLocks noGrp="1"/>
          </p:cNvSpPr>
          <p:nvPr>
            <p:ph type="body" sz="quarter" idx="12"/>
          </p:nvPr>
        </p:nvSpPr>
        <p:spPr>
          <a:xfrm>
            <a:off x="306155" y="1669096"/>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Consulting / © 2021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324251097"/>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2" name="Title"/>
          <p:cNvSpPr>
            <a:spLocks noGrp="1"/>
          </p:cNvSpPr>
          <p:nvPr>
            <p:ph type="title"/>
          </p:nvPr>
        </p:nvSpPr>
        <p:spPr>
          <a:xfrm>
            <a:off x="280416" y="256032"/>
            <a:ext cx="5522976" cy="1072896"/>
          </a:xfrm>
        </p:spPr>
        <p:txBody>
          <a:bodyPr/>
          <a:lstStyle/>
          <a:p>
            <a:r>
              <a:rPr lang="en-US" dirty="0"/>
              <a:t>Click to edit Master title style</a:t>
            </a:r>
          </a:p>
        </p:txBody>
      </p:sp>
      <p:sp>
        <p:nvSpPr>
          <p:cNvPr id="8" name="Text Placeholder 1"/>
          <p:cNvSpPr>
            <a:spLocks noGrp="1"/>
          </p:cNvSpPr>
          <p:nvPr>
            <p:ph type="body" sz="quarter" idx="13"/>
          </p:nvPr>
        </p:nvSpPr>
        <p:spPr>
          <a:xfrm>
            <a:off x="303592" y="1669096"/>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type="body" sz="quarter" idx="15"/>
          </p:nvPr>
        </p:nvSpPr>
        <p:spPr>
          <a:xfrm>
            <a:off x="3351592" y="1669096"/>
            <a:ext cx="2450592" cy="4336288"/>
          </a:xfrm>
        </p:spPr>
        <p:txBody>
          <a:bodyPr/>
          <a:lstStyle>
            <a:lvl1pPr>
              <a:spcBef>
                <a:spcPts val="400"/>
              </a:spcBef>
              <a:defRPr sz="1867"/>
            </a:lvl1pPr>
            <a:lvl2pPr>
              <a:spcBef>
                <a:spcPts val="1467"/>
              </a:spcBef>
              <a:defRPr sz="1867"/>
            </a:lvl2pPr>
            <a:lvl3pPr>
              <a:spcBef>
                <a:spcPts val="1467"/>
              </a:spcBef>
              <a:defRPr sz="1867"/>
            </a:lvl3pPr>
            <a:lvl4pPr>
              <a:spcBef>
                <a:spcPts val="1467"/>
              </a:spcBef>
              <a:defRPr sz="1867"/>
            </a:lvl4pPr>
            <a:lvl5pPr>
              <a:spcBef>
                <a:spcPts val="1467"/>
              </a:spcBef>
              <a:defRPr sz="18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p:cNvSpPr>
            <a:spLocks noGrp="1"/>
          </p:cNvSpPr>
          <p:nvPr>
            <p:ph type="pic" sz="quarter" idx="14"/>
          </p:nvPr>
        </p:nvSpPr>
        <p:spPr>
          <a:xfrm>
            <a:off x="6096000" y="0"/>
            <a:ext cx="6096000" cy="6858000"/>
          </a:xfrm>
        </p:spPr>
        <p:txBody>
          <a:bodyPr lIns="91440" tIns="91440" rIns="91440" bIns="91440"/>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a:t>IBM Consulting / © 2021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42633955"/>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p:cNvSpPr>
            <a:spLocks noGrp="1"/>
          </p:cNvSpPr>
          <p:nvPr>
            <p:ph type="title"/>
          </p:nvPr>
        </p:nvSpPr>
        <p:spPr>
          <a:xfrm>
            <a:off x="280416" y="256032"/>
            <a:ext cx="5522976" cy="1072896"/>
          </a:xfrm>
        </p:spPr>
        <p:txBody>
          <a:bodyPr/>
          <a:lstStyle/>
          <a:p>
            <a:r>
              <a:rPr lang="en-US" dirty="0"/>
              <a:t>Click to edit Master title style</a:t>
            </a:r>
          </a:p>
        </p:txBody>
      </p:sp>
      <p:sp>
        <p:nvSpPr>
          <p:cNvPr id="6" name="Text Placeholder 1"/>
          <p:cNvSpPr>
            <a:spLocks noGrp="1"/>
          </p:cNvSpPr>
          <p:nvPr>
            <p:ph type="body" sz="quarter" idx="12"/>
          </p:nvPr>
        </p:nvSpPr>
        <p:spPr>
          <a:xfrm>
            <a:off x="303592" y="1669096"/>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2"/>
          <p:cNvSpPr>
            <a:spLocks noGrp="1"/>
          </p:cNvSpPr>
          <p:nvPr>
            <p:ph type="body" sz="quarter" idx="13"/>
          </p:nvPr>
        </p:nvSpPr>
        <p:spPr>
          <a:xfrm>
            <a:off x="3340608" y="1694496"/>
            <a:ext cx="2450592" cy="4336288"/>
          </a:xfrm>
        </p:spPr>
        <p:txBody>
          <a:bodyPr/>
          <a:lstStyle>
            <a:lvl1pPr>
              <a:spcBef>
                <a:spcPts val="400"/>
              </a:spcBef>
              <a:defRPr sz="1333"/>
            </a:lvl1pPr>
            <a:lvl2pPr>
              <a:spcBef>
                <a:spcPts val="400"/>
              </a:spcBef>
              <a:defRPr sz="1333"/>
            </a:lvl2pPr>
            <a:lvl3pPr>
              <a:spcBef>
                <a:spcPts val="400"/>
              </a:spcBef>
              <a:defRPr sz="1333"/>
            </a:lvl3pPr>
            <a:lvl4pPr>
              <a:spcBef>
                <a:spcPts val="400"/>
              </a:spcBef>
              <a:defRPr sz="1333"/>
            </a:lvl4pPr>
            <a:lvl5pPr>
              <a:spcBef>
                <a:spcPts val="400"/>
              </a:spcBef>
              <a:defRPr sz="1333"/>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3"/>
          <p:cNvSpPr>
            <a:spLocks noGrp="1"/>
          </p:cNvSpPr>
          <p:nvPr>
            <p:ph type="body" sz="quarter" idx="14"/>
          </p:nvPr>
        </p:nvSpPr>
        <p:spPr>
          <a:xfrm>
            <a:off x="6386192" y="1632520"/>
            <a:ext cx="5522976" cy="4372864"/>
          </a:xfrm>
        </p:spPr>
        <p:txBody>
          <a:bodyPr/>
          <a:lstStyle>
            <a:lvl1pPr>
              <a:defRPr sz="32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Consulting / © 2021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471240706"/>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Text Placeholder"/>
          <p:cNvSpPr>
            <a:spLocks noGrp="1"/>
          </p:cNvSpPr>
          <p:nvPr>
            <p:ph type="body" sz="quarter" idx="12"/>
          </p:nvPr>
        </p:nvSpPr>
        <p:spPr>
          <a:xfrm>
            <a:off x="303592" y="268224"/>
            <a:ext cx="2450592" cy="5726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able Placeholder"/>
          <p:cNvSpPr>
            <a:spLocks noGrp="1"/>
          </p:cNvSpPr>
          <p:nvPr>
            <p:ph type="tbl" sz="quarter" idx="13"/>
          </p:nvPr>
        </p:nvSpPr>
        <p:spPr>
          <a:xfrm>
            <a:off x="3340609" y="268224"/>
            <a:ext cx="8546501" cy="5726176"/>
          </a:xfrm>
        </p:spPr>
        <p:txBody>
          <a:bodyPr lIns="0" tIns="0" rIns="91440" bIns="91440"/>
          <a:lstStyle/>
          <a:p>
            <a:r>
              <a:rPr lang="en-US" dirty="0"/>
              <a:t>Click icon to add table</a:t>
            </a:r>
          </a:p>
        </p:txBody>
      </p:sp>
      <p:sp>
        <p:nvSpPr>
          <p:cNvPr id="3" name="Footer Placeholder"/>
          <p:cNvSpPr>
            <a:spLocks noGrp="1"/>
          </p:cNvSpPr>
          <p:nvPr>
            <p:ph type="ftr" sz="quarter" idx="10"/>
          </p:nvPr>
        </p:nvSpPr>
        <p:spPr/>
        <p:txBody>
          <a:bodyPr/>
          <a:lstStyle/>
          <a:p>
            <a:r>
              <a:rPr lang="en-US"/>
              <a:t>IBM Consulting / © 2021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390121322"/>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p>
            <a:r>
              <a:rPr lang="en-US"/>
              <a:t>IBM Consulting / © 2021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698744504"/>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
        <p:nvSpPr>
          <p:cNvPr id="2" name="Footer Placeholder">
            <a:extLst>
              <a:ext uri="{FF2B5EF4-FFF2-40B4-BE49-F238E27FC236}">
                <a16:creationId xmlns:a16="http://schemas.microsoft.com/office/drawing/2014/main" id="{FD2176E1-4214-41A3-A645-EB8B25F7F293}"/>
              </a:ext>
            </a:extLst>
          </p:cNvPr>
          <p:cNvSpPr>
            <a:spLocks noGrp="1"/>
          </p:cNvSpPr>
          <p:nvPr>
            <p:ph type="ftr" sz="quarter" idx="10"/>
          </p:nvPr>
        </p:nvSpPr>
        <p:spPr>
          <a:xfrm>
            <a:off x="304889" y="6400801"/>
            <a:ext cx="5486313" cy="222249"/>
          </a:xfrm>
        </p:spPr>
        <p:txBody>
          <a:bodyPr/>
          <a:lstStyle>
            <a:lvl1pPr>
              <a:defRPr>
                <a:solidFill>
                  <a:schemeClr val="bg1"/>
                </a:solidFill>
              </a:defRPr>
            </a:lvl1pPr>
          </a:lstStyle>
          <a:p>
            <a:r>
              <a:rPr lang="en-US" dirty="0"/>
              <a:t>IBM Consulting / © 2021 IBM Corporation</a:t>
            </a:r>
          </a:p>
        </p:txBody>
      </p:sp>
    </p:spTree>
    <p:extLst>
      <p:ext uri="{BB962C8B-B14F-4D97-AF65-F5344CB8AC3E}">
        <p14:creationId xmlns:p14="http://schemas.microsoft.com/office/powerpoint/2010/main" val="2664163922"/>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p:cNvSpPr>
            <a:spLocks noGrp="1"/>
          </p:cNvSpPr>
          <p:nvPr>
            <p:ph type="title"/>
          </p:nvPr>
        </p:nvSpPr>
        <p:spPr>
          <a:xfrm>
            <a:off x="280416" y="256032"/>
            <a:ext cx="5522976" cy="1072896"/>
          </a:xfrm>
        </p:spPr>
        <p:txBody>
          <a:bodyPr/>
          <a:lstStyle/>
          <a:p>
            <a:r>
              <a:rPr lang="en-US" dirty="0"/>
              <a:t>Click to edit Master title style</a:t>
            </a:r>
          </a:p>
        </p:txBody>
      </p:sp>
      <p:sp>
        <p:nvSpPr>
          <p:cNvPr id="8" name="Text Placeholder 1"/>
          <p:cNvSpPr>
            <a:spLocks noGrp="1"/>
          </p:cNvSpPr>
          <p:nvPr>
            <p:ph type="body" sz="quarter" idx="13"/>
          </p:nvPr>
        </p:nvSpPr>
        <p:spPr>
          <a:xfrm>
            <a:off x="292608" y="1682496"/>
            <a:ext cx="5498592" cy="1746504"/>
          </a:xfrm>
        </p:spPr>
        <p:txBody>
          <a:bodyPr/>
          <a:lstStyle>
            <a:lvl1pPr>
              <a:spcBef>
                <a:spcPts val="0"/>
              </a:spcBef>
              <a:defRPr sz="1333"/>
            </a:lvl1pPr>
            <a:lvl2pPr marL="0" indent="0">
              <a:spcBef>
                <a:spcPts val="0"/>
              </a:spcBef>
              <a:buNone/>
              <a:defRPr/>
            </a:lvl2pPr>
            <a:lvl3pPr marL="268813" indent="0">
              <a:buNone/>
              <a:defRPr/>
            </a:lvl3pPr>
            <a:lvl4pPr marL="579960" indent="0">
              <a:buNone/>
              <a:defRPr/>
            </a:lvl4pPr>
            <a:lvl5pPr marL="842423" indent="0">
              <a:buNone/>
              <a:defRPr/>
            </a:lvl5pPr>
          </a:lstStyle>
          <a:p>
            <a:pPr lvl="0"/>
            <a:r>
              <a:rPr lang="en-US" dirty="0"/>
              <a:t>Click to edit Master text styles</a:t>
            </a:r>
          </a:p>
        </p:txBody>
      </p:sp>
      <p:sp>
        <p:nvSpPr>
          <p:cNvPr id="6" name="Text Placeholder 2">
            <a:extLst>
              <a:ext uri="{FF2B5EF4-FFF2-40B4-BE49-F238E27FC236}">
                <a16:creationId xmlns:a16="http://schemas.microsoft.com/office/drawing/2014/main" id="{11C6F2CA-B8B6-BF4F-8900-E2319DA9DD35}"/>
              </a:ext>
            </a:extLst>
          </p:cNvPr>
          <p:cNvSpPr>
            <a:spLocks noGrp="1"/>
          </p:cNvSpPr>
          <p:nvPr>
            <p:ph type="body" sz="quarter" idx="14"/>
          </p:nvPr>
        </p:nvSpPr>
        <p:spPr>
          <a:xfrm>
            <a:off x="292608" y="4279392"/>
            <a:ext cx="8546592" cy="1743456"/>
          </a:xfrm>
        </p:spPr>
        <p:txBody>
          <a:bodyPr anchor="b"/>
          <a:lstStyle>
            <a:lvl1pPr>
              <a:spcBef>
                <a:spcPts val="400"/>
              </a:spcBef>
              <a:defRPr sz="800"/>
            </a:lvl1pPr>
            <a:lvl2pPr>
              <a:defRPr sz="800"/>
            </a:lvl2pPr>
            <a:lvl3pPr>
              <a:defRPr sz="800"/>
            </a:lvl3pPr>
            <a:lvl4pPr>
              <a:defRPr sz="800"/>
            </a:lvl4pPr>
            <a:lvl5pPr>
              <a:defRPr sz="800"/>
            </a:lvl5pPr>
          </a:lstStyle>
          <a:p>
            <a:pPr lvl="0"/>
            <a:r>
              <a:rPr lang="en-US" dirty="0"/>
              <a:t>Click to edit Master text styles</a:t>
            </a:r>
          </a:p>
        </p:txBody>
      </p:sp>
      <p:sp>
        <p:nvSpPr>
          <p:cNvPr id="3" name="Footer Placeholder"/>
          <p:cNvSpPr>
            <a:spLocks noGrp="1"/>
          </p:cNvSpPr>
          <p:nvPr>
            <p:ph type="ftr" sz="quarter" idx="10"/>
          </p:nvPr>
        </p:nvSpPr>
        <p:spPr/>
        <p:txBody>
          <a:bodyPr/>
          <a:lstStyle/>
          <a:p>
            <a:r>
              <a:rPr lang="en-US"/>
              <a:t>IBM Consulting / © 2021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238011550"/>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ibm sign-off">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p>
            <a:r>
              <a:rPr lang="en-US" dirty="0"/>
              <a:t>IBM Consulting / ©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9789270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ig text">
    <p:bg>
      <p:bgPr>
        <a:solidFill>
          <a:srgbClr val="004144"/>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a:xfrm>
            <a:off x="182882" y="121920"/>
            <a:ext cx="11704229" cy="5872480"/>
          </a:xfrm>
        </p:spPr>
        <p:txBody>
          <a:bodyPr/>
          <a:lstStyle>
            <a:lvl1pPr>
              <a:defRPr sz="12800" b="1" i="0">
                <a:latin typeface="IBM Plex Sans" panose="020B0503050203000203" pitchFamily="34" charset="0"/>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latin typeface="IBM Plex Sans" panose="020B0503050203000203" pitchFamily="34" charset="0"/>
              </a:defRPr>
            </a:lvl1pPr>
          </a:lstStyle>
          <a:p>
            <a:r>
              <a:rPr lang="en-US"/>
              <a:t>IBM Consulting / © 2021 IBM Corporation</a:t>
            </a:r>
            <a:endParaRPr lang="en-US" dirty="0"/>
          </a:p>
        </p:txBody>
      </p:sp>
      <p:sp>
        <p:nvSpPr>
          <p:cNvPr id="4" name="Slide Number Placeholder"/>
          <p:cNvSpPr>
            <a:spLocks noGrp="1"/>
          </p:cNvSpPr>
          <p:nvPr>
            <p:ph type="sldNum" sz="quarter" idx="11"/>
          </p:nvPr>
        </p:nvSpPr>
        <p:spPr/>
        <p:txBody>
          <a:bodyPr/>
          <a:lstStyle>
            <a:lvl1pPr>
              <a:defRPr>
                <a:latin typeface="IBM Plex Sans" panose="020B0503050203000203" pitchFamily="34" charset="0"/>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806366336"/>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3-1_Title and Content">
    <p:spTree>
      <p:nvGrpSpPr>
        <p:cNvPr id="1" name=""/>
        <p:cNvGrpSpPr/>
        <p:nvPr/>
      </p:nvGrpSpPr>
      <p:grpSpPr>
        <a:xfrm>
          <a:off x="0" y="0"/>
          <a:ext cx="0" cy="0"/>
          <a:chOff x="0" y="0"/>
          <a:chExt cx="0" cy="0"/>
        </a:xfrm>
      </p:grpSpPr>
      <p:sp>
        <p:nvSpPr>
          <p:cNvPr id="6" name="Rectangle 5"/>
          <p:cNvSpPr/>
          <p:nvPr userDrawn="1"/>
        </p:nvSpPr>
        <p:spPr>
          <a:xfrm flipV="1">
            <a:off x="0" y="0"/>
            <a:ext cx="12192000" cy="1714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mn-lt"/>
            </a:endParaRPr>
          </a:p>
        </p:txBody>
      </p:sp>
      <p:sp>
        <p:nvSpPr>
          <p:cNvPr id="5" name="Text Placeholder 4"/>
          <p:cNvSpPr>
            <a:spLocks noGrp="1"/>
          </p:cNvSpPr>
          <p:nvPr>
            <p:ph type="body" sz="quarter" idx="11"/>
          </p:nvPr>
        </p:nvSpPr>
        <p:spPr>
          <a:xfrm>
            <a:off x="381000" y="220980"/>
            <a:ext cx="5486400" cy="228600"/>
          </a:xfrm>
        </p:spPr>
        <p:txBody>
          <a:bodyPr lIns="0" tIns="0" rIns="0">
            <a:noAutofit/>
          </a:bodyPr>
          <a:lstStyle>
            <a:lvl1pPr>
              <a:defRPr sz="1333">
                <a:solidFill>
                  <a:schemeClr val="accent1"/>
                </a:solidFill>
                <a:latin typeface="+mn-lt"/>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379048" y="6118860"/>
            <a:ext cx="5486400" cy="381000"/>
          </a:xfrm>
        </p:spPr>
        <p:txBody>
          <a:bodyPr vert="horz" lIns="0" tIns="0" rIns="0" bIns="0" rtlCol="0" anchor="b">
            <a:noAutofit/>
          </a:bodyPr>
          <a:lstStyle>
            <a:lvl1pPr>
              <a:defRPr lang="en-US" sz="667" dirty="0" smtClean="0">
                <a:solidFill>
                  <a:schemeClr val="tx1">
                    <a:alpha val="70000"/>
                  </a:schemeClr>
                </a:solidFill>
                <a:latin typeface="+mn-lt"/>
              </a:defRPr>
            </a:lvl1pPr>
          </a:lstStyle>
          <a:p>
            <a:pPr lvl="0"/>
            <a:r>
              <a:rPr lang="en-US" dirty="0"/>
              <a:t>Source: Edit source here</a:t>
            </a:r>
          </a:p>
        </p:txBody>
      </p:sp>
      <p:sp>
        <p:nvSpPr>
          <p:cNvPr id="15" name="Content Placeholder 2"/>
          <p:cNvSpPr>
            <a:spLocks noGrp="1"/>
          </p:cNvSpPr>
          <p:nvPr>
            <p:ph idx="1"/>
          </p:nvPr>
        </p:nvSpPr>
        <p:spPr>
          <a:xfrm>
            <a:off x="379048" y="1714500"/>
            <a:ext cx="5486400" cy="4381500"/>
          </a:xfrm>
        </p:spPr>
        <p:txBody>
          <a:bodyPr lIns="0" rIns="0">
            <a:noAutofit/>
          </a:bodyPr>
          <a:lstStyle>
            <a:lvl1pPr>
              <a:defRPr>
                <a:solidFill>
                  <a:schemeClr val="tx1"/>
                </a:solidFill>
                <a:latin typeface="+mn-lt"/>
              </a:defRPr>
            </a:lvl1pPr>
            <a:lvl2pPr>
              <a:defRPr>
                <a:solidFill>
                  <a:schemeClr val="tx1"/>
                </a:solidFill>
                <a:latin typeface="+mn-lt"/>
              </a:defRPr>
            </a:lvl2pPr>
            <a:lvl3pPr>
              <a:defRPr>
                <a:solidFill>
                  <a:schemeClr val="tx1"/>
                </a:solidFill>
                <a:latin typeface="+mn-lt"/>
              </a:defRPr>
            </a:lvl3pPr>
            <a:lvl4pPr>
              <a:defRPr>
                <a:solidFill>
                  <a:schemeClr val="tx1"/>
                </a:solidFill>
                <a:latin typeface="+mn-lt"/>
              </a:defRPr>
            </a:lvl4pPr>
            <a:lvl5pPr>
              <a:defRPr>
                <a:solidFill>
                  <a:schemeClr val="tx1"/>
                </a:solidFill>
                <a:latin typeface="+mn-lt"/>
              </a:defRPr>
            </a:lvl5pPr>
          </a:lstStyle>
          <a:p>
            <a:pPr lvl="0"/>
            <a:r>
              <a:rPr lang="en-US" dirty="0"/>
              <a:t>Click to edit Master text styles</a:t>
            </a:r>
          </a:p>
        </p:txBody>
      </p:sp>
      <p:sp>
        <p:nvSpPr>
          <p:cNvPr id="16" name="Content Placeholder 2"/>
          <p:cNvSpPr>
            <a:spLocks noGrp="1"/>
          </p:cNvSpPr>
          <p:nvPr>
            <p:ph idx="13"/>
          </p:nvPr>
        </p:nvSpPr>
        <p:spPr>
          <a:xfrm>
            <a:off x="6324600" y="1714500"/>
            <a:ext cx="5486400" cy="4381500"/>
          </a:xfrm>
        </p:spPr>
        <p:txBody>
          <a:bodyPr lIns="0" rIns="0">
            <a:noAutofit/>
          </a:bodyPr>
          <a:lstStyle>
            <a:lvl1pPr>
              <a:defRPr>
                <a:solidFill>
                  <a:schemeClr val="tx1"/>
                </a:solidFill>
                <a:latin typeface="+mn-lt"/>
              </a:defRPr>
            </a:lvl1pPr>
            <a:lvl2pPr>
              <a:defRPr>
                <a:solidFill>
                  <a:schemeClr val="tx1"/>
                </a:solidFill>
                <a:latin typeface="+mn-lt"/>
              </a:defRPr>
            </a:lvl2pPr>
            <a:lvl3pPr>
              <a:defRPr>
                <a:solidFill>
                  <a:schemeClr val="tx1"/>
                </a:solidFill>
                <a:latin typeface="+mn-lt"/>
              </a:defRPr>
            </a:lvl3pPr>
            <a:lvl4pPr>
              <a:defRPr>
                <a:solidFill>
                  <a:schemeClr val="tx1"/>
                </a:solidFill>
                <a:latin typeface="+mn-lt"/>
              </a:defRPr>
            </a:lvl4pPr>
            <a:lvl5pPr>
              <a:defRPr>
                <a:solidFill>
                  <a:schemeClr val="tx1"/>
                </a:solidFill>
                <a:latin typeface="+mn-lt"/>
              </a:defRPr>
            </a:lvl5pPr>
          </a:lstStyle>
          <a:p>
            <a:pPr lvl="0"/>
            <a:r>
              <a:rPr lang="en-US" dirty="0"/>
              <a:t>Click to edit Master text styles</a:t>
            </a:r>
          </a:p>
        </p:txBody>
      </p:sp>
      <p:sp>
        <p:nvSpPr>
          <p:cNvPr id="8" name="Title 1"/>
          <p:cNvSpPr>
            <a:spLocks noGrp="1"/>
          </p:cNvSpPr>
          <p:nvPr>
            <p:ph type="title"/>
          </p:nvPr>
        </p:nvSpPr>
        <p:spPr>
          <a:xfrm>
            <a:off x="381000" y="571500"/>
            <a:ext cx="11430000" cy="952500"/>
          </a:xfrm>
        </p:spPr>
        <p:txBody>
          <a:bodyPr>
            <a:noAutofit/>
          </a:bodyPr>
          <a:lstStyle>
            <a:lvl1pPr>
              <a:defRPr>
                <a:solidFill>
                  <a:schemeClr val="bg2"/>
                </a:solidFill>
                <a:latin typeface="+mj-lt"/>
                <a:ea typeface="IBM Plex Sans" charset="0"/>
                <a:cs typeface="IBM Plex Sans" charset="0"/>
              </a:defRPr>
            </a:lvl1pPr>
          </a:lstStyle>
          <a:p>
            <a:r>
              <a:rPr lang="en-US" dirty="0"/>
              <a:t>Click to edit Master title style</a:t>
            </a:r>
          </a:p>
        </p:txBody>
      </p:sp>
      <p:sp>
        <p:nvSpPr>
          <p:cNvPr id="10" name="Footer Placeholder">
            <a:extLst>
              <a:ext uri="{FF2B5EF4-FFF2-40B4-BE49-F238E27FC236}">
                <a16:creationId xmlns:a16="http://schemas.microsoft.com/office/drawing/2014/main" id="{D19663AD-3228-4E56-A34C-69B7C0ED2786}"/>
              </a:ext>
            </a:extLst>
          </p:cNvPr>
          <p:cNvSpPr>
            <a:spLocks noGrp="1"/>
          </p:cNvSpPr>
          <p:nvPr>
            <p:ph type="ftr" sz="quarter" idx="10"/>
          </p:nvPr>
        </p:nvSpPr>
        <p:spPr>
          <a:xfrm>
            <a:off x="304889" y="6400801"/>
            <a:ext cx="5486313" cy="222249"/>
          </a:xfrm>
        </p:spPr>
        <p:txBody>
          <a:bodyPr/>
          <a:lstStyle>
            <a:lvl1pPr>
              <a:defRPr>
                <a:solidFill>
                  <a:schemeClr val="bg1"/>
                </a:solidFill>
              </a:defRPr>
            </a:lvl1pPr>
          </a:lstStyle>
          <a:p>
            <a:r>
              <a:rPr lang="en-US" dirty="0"/>
              <a:t>IBM Consulting / © 2021 IBM Corporation</a:t>
            </a:r>
          </a:p>
        </p:txBody>
      </p:sp>
    </p:spTree>
    <p:extLst>
      <p:ext uri="{BB962C8B-B14F-4D97-AF65-F5344CB8AC3E}">
        <p14:creationId xmlns:p14="http://schemas.microsoft.com/office/powerpoint/2010/main" val="921838768"/>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3-2_Title and Content">
    <p:spTree>
      <p:nvGrpSpPr>
        <p:cNvPr id="1" name=""/>
        <p:cNvGrpSpPr/>
        <p:nvPr/>
      </p:nvGrpSpPr>
      <p:grpSpPr>
        <a:xfrm>
          <a:off x="0" y="0"/>
          <a:ext cx="0" cy="0"/>
          <a:chOff x="0" y="0"/>
          <a:chExt cx="0" cy="0"/>
        </a:xfrm>
      </p:grpSpPr>
      <p:sp>
        <p:nvSpPr>
          <p:cNvPr id="10" name="Rectangle 9"/>
          <p:cNvSpPr/>
          <p:nvPr userDrawn="1"/>
        </p:nvSpPr>
        <p:spPr>
          <a:xfrm flipV="1">
            <a:off x="0" y="0"/>
            <a:ext cx="12192000" cy="1714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5" name="Text Placeholder 4"/>
          <p:cNvSpPr>
            <a:spLocks noGrp="1"/>
          </p:cNvSpPr>
          <p:nvPr>
            <p:ph type="body" sz="quarter" idx="11"/>
          </p:nvPr>
        </p:nvSpPr>
        <p:spPr>
          <a:xfrm>
            <a:off x="381000" y="220980"/>
            <a:ext cx="5486400" cy="2286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381000" y="6118860"/>
            <a:ext cx="5486400" cy="38100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11" name="Content Placeholder 2"/>
          <p:cNvSpPr>
            <a:spLocks noGrp="1"/>
          </p:cNvSpPr>
          <p:nvPr>
            <p:ph idx="1"/>
          </p:nvPr>
        </p:nvSpPr>
        <p:spPr>
          <a:xfrm>
            <a:off x="381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2" name="Content Placeholder 2"/>
          <p:cNvSpPr>
            <a:spLocks noGrp="1"/>
          </p:cNvSpPr>
          <p:nvPr>
            <p:ph idx="10"/>
          </p:nvPr>
        </p:nvSpPr>
        <p:spPr>
          <a:xfrm>
            <a:off x="6223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3" name="Content Placeholder 2"/>
          <p:cNvSpPr>
            <a:spLocks noGrp="1"/>
          </p:cNvSpPr>
          <p:nvPr>
            <p:ph idx="12"/>
          </p:nvPr>
        </p:nvSpPr>
        <p:spPr>
          <a:xfrm>
            <a:off x="3302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4" name="Content Placeholder 2"/>
          <p:cNvSpPr>
            <a:spLocks noGrp="1"/>
          </p:cNvSpPr>
          <p:nvPr>
            <p:ph idx="13"/>
          </p:nvPr>
        </p:nvSpPr>
        <p:spPr>
          <a:xfrm>
            <a:off x="9144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5" name="Title 1"/>
          <p:cNvSpPr>
            <a:spLocks noGrp="1"/>
          </p:cNvSpPr>
          <p:nvPr>
            <p:ph type="title"/>
          </p:nvPr>
        </p:nvSpPr>
        <p:spPr>
          <a:xfrm>
            <a:off x="381000" y="571500"/>
            <a:ext cx="11430000" cy="952500"/>
          </a:xfrm>
        </p:spPr>
        <p:txBody>
          <a:bodyPr>
            <a:noAutofit/>
          </a:bodyPr>
          <a:lstStyle>
            <a:lvl1pPr>
              <a:defRPr>
                <a:solidFill>
                  <a:schemeClr val="bg2"/>
                </a:solidFill>
                <a:latin typeface="+mj-lt"/>
                <a:ea typeface="IBM Plex Sans" charset="0"/>
                <a:cs typeface="IBM Plex Sans" charset="0"/>
              </a:defRPr>
            </a:lvl1pPr>
          </a:lstStyle>
          <a:p>
            <a:r>
              <a:rPr lang="en-US" dirty="0"/>
              <a:t>Click to edit Master title style</a:t>
            </a:r>
          </a:p>
        </p:txBody>
      </p:sp>
      <p:sp>
        <p:nvSpPr>
          <p:cNvPr id="16" name="Footer Placeholder">
            <a:extLst>
              <a:ext uri="{FF2B5EF4-FFF2-40B4-BE49-F238E27FC236}">
                <a16:creationId xmlns:a16="http://schemas.microsoft.com/office/drawing/2014/main" id="{319D4648-7AB3-422C-8BE8-CD054074CDE5}"/>
              </a:ext>
            </a:extLst>
          </p:cNvPr>
          <p:cNvSpPr>
            <a:spLocks noGrp="1"/>
          </p:cNvSpPr>
          <p:nvPr>
            <p:ph type="ftr" sz="quarter" idx="15"/>
          </p:nvPr>
        </p:nvSpPr>
        <p:spPr>
          <a:xfrm>
            <a:off x="304889" y="6400801"/>
            <a:ext cx="5486313" cy="222249"/>
          </a:xfrm>
        </p:spPr>
        <p:txBody>
          <a:bodyPr/>
          <a:lstStyle>
            <a:lvl1pPr>
              <a:defRPr>
                <a:solidFill>
                  <a:schemeClr val="bg1"/>
                </a:solidFill>
              </a:defRPr>
            </a:lvl1pPr>
          </a:lstStyle>
          <a:p>
            <a:r>
              <a:rPr lang="en-US" dirty="0"/>
              <a:t>IBM Consulting / © 2021 IBM Corporation</a:t>
            </a:r>
          </a:p>
        </p:txBody>
      </p:sp>
    </p:spTree>
    <p:extLst>
      <p:ext uri="{BB962C8B-B14F-4D97-AF65-F5344CB8AC3E}">
        <p14:creationId xmlns:p14="http://schemas.microsoft.com/office/powerpoint/2010/main" val="740142573"/>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1_3-2_Title and Content">
    <p:bg>
      <p:bgPr>
        <a:solidFill>
          <a:schemeClr val="tx2"/>
        </a:solidFill>
        <a:effectLst/>
      </p:bgPr>
    </p:bg>
    <p:spTree>
      <p:nvGrpSpPr>
        <p:cNvPr id="1" name=""/>
        <p:cNvGrpSpPr/>
        <p:nvPr/>
      </p:nvGrpSpPr>
      <p:grpSpPr>
        <a:xfrm>
          <a:off x="0" y="0"/>
          <a:ext cx="0" cy="0"/>
          <a:chOff x="0" y="0"/>
          <a:chExt cx="0" cy="0"/>
        </a:xfrm>
      </p:grpSpPr>
      <p:sp>
        <p:nvSpPr>
          <p:cNvPr id="10" name="Rectangle 9"/>
          <p:cNvSpPr/>
          <p:nvPr userDrawn="1"/>
        </p:nvSpPr>
        <p:spPr>
          <a:xfrm flipV="1">
            <a:off x="0" y="0"/>
            <a:ext cx="12192000" cy="1714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5" name="Text Placeholder 4"/>
          <p:cNvSpPr>
            <a:spLocks noGrp="1"/>
          </p:cNvSpPr>
          <p:nvPr>
            <p:ph type="body" sz="quarter" idx="11"/>
          </p:nvPr>
        </p:nvSpPr>
        <p:spPr>
          <a:xfrm>
            <a:off x="381000" y="220980"/>
            <a:ext cx="5486400" cy="2286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381000" y="6118860"/>
            <a:ext cx="5486400" cy="38100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11" name="Content Placeholder 2"/>
          <p:cNvSpPr>
            <a:spLocks noGrp="1"/>
          </p:cNvSpPr>
          <p:nvPr>
            <p:ph idx="1"/>
          </p:nvPr>
        </p:nvSpPr>
        <p:spPr>
          <a:xfrm>
            <a:off x="381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2" name="Content Placeholder 2"/>
          <p:cNvSpPr>
            <a:spLocks noGrp="1"/>
          </p:cNvSpPr>
          <p:nvPr>
            <p:ph idx="10"/>
          </p:nvPr>
        </p:nvSpPr>
        <p:spPr>
          <a:xfrm>
            <a:off x="6223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3" name="Content Placeholder 2"/>
          <p:cNvSpPr>
            <a:spLocks noGrp="1"/>
          </p:cNvSpPr>
          <p:nvPr>
            <p:ph idx="12"/>
          </p:nvPr>
        </p:nvSpPr>
        <p:spPr>
          <a:xfrm>
            <a:off x="3302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4" name="Content Placeholder 2"/>
          <p:cNvSpPr>
            <a:spLocks noGrp="1"/>
          </p:cNvSpPr>
          <p:nvPr>
            <p:ph idx="13"/>
          </p:nvPr>
        </p:nvSpPr>
        <p:spPr>
          <a:xfrm>
            <a:off x="9144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5" name="Title 1"/>
          <p:cNvSpPr>
            <a:spLocks noGrp="1"/>
          </p:cNvSpPr>
          <p:nvPr>
            <p:ph type="title"/>
          </p:nvPr>
        </p:nvSpPr>
        <p:spPr>
          <a:xfrm>
            <a:off x="381000" y="571500"/>
            <a:ext cx="11430000" cy="952500"/>
          </a:xfrm>
        </p:spPr>
        <p:txBody>
          <a:bodyPr>
            <a:noAutofit/>
          </a:bodyPr>
          <a:lstStyle>
            <a:lvl1pPr>
              <a:defRPr>
                <a:solidFill>
                  <a:schemeClr val="bg2"/>
                </a:solidFill>
                <a:latin typeface="+mj-lt"/>
                <a:ea typeface="IBM Plex Sans" charset="0"/>
                <a:cs typeface="IBM Plex Sans" charset="0"/>
              </a:defRPr>
            </a:lvl1pPr>
          </a:lstStyle>
          <a:p>
            <a:r>
              <a:rPr lang="en-US" dirty="0"/>
              <a:t>Click to edit Master title style</a:t>
            </a:r>
          </a:p>
        </p:txBody>
      </p:sp>
      <p:sp>
        <p:nvSpPr>
          <p:cNvPr id="16" name="Footer Placeholder">
            <a:extLst>
              <a:ext uri="{FF2B5EF4-FFF2-40B4-BE49-F238E27FC236}">
                <a16:creationId xmlns:a16="http://schemas.microsoft.com/office/drawing/2014/main" id="{226BEA9F-F206-43F0-9404-BDF9EE310E3F}"/>
              </a:ext>
            </a:extLst>
          </p:cNvPr>
          <p:cNvSpPr>
            <a:spLocks noGrp="1"/>
          </p:cNvSpPr>
          <p:nvPr>
            <p:ph type="ftr" sz="quarter" idx="15"/>
          </p:nvPr>
        </p:nvSpPr>
        <p:spPr>
          <a:xfrm>
            <a:off x="304889" y="6400801"/>
            <a:ext cx="5486313" cy="222249"/>
          </a:xfrm>
        </p:spPr>
        <p:txBody>
          <a:bodyPr/>
          <a:lstStyle>
            <a:lvl1pPr>
              <a:defRPr>
                <a:solidFill>
                  <a:schemeClr val="bg1"/>
                </a:solidFill>
              </a:defRPr>
            </a:lvl1pPr>
          </a:lstStyle>
          <a:p>
            <a:r>
              <a:rPr lang="en-US" dirty="0"/>
              <a:t>IBM Consulting / © 2021 IBM Corporation</a:t>
            </a:r>
          </a:p>
        </p:txBody>
      </p:sp>
    </p:spTree>
    <p:extLst>
      <p:ext uri="{BB962C8B-B14F-4D97-AF65-F5344CB8AC3E}">
        <p14:creationId xmlns:p14="http://schemas.microsoft.com/office/powerpoint/2010/main" val="3574685717"/>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2_3-2_Title and Content">
    <p:bg>
      <p:bgPr>
        <a:solidFill>
          <a:schemeClr val="tx2"/>
        </a:solidFill>
        <a:effectLst/>
      </p:bgPr>
    </p:bg>
    <p:spTree>
      <p:nvGrpSpPr>
        <p:cNvPr id="1" name=""/>
        <p:cNvGrpSpPr/>
        <p:nvPr/>
      </p:nvGrpSpPr>
      <p:grpSpPr>
        <a:xfrm>
          <a:off x="0" y="0"/>
          <a:ext cx="0" cy="0"/>
          <a:chOff x="0" y="0"/>
          <a:chExt cx="0" cy="0"/>
        </a:xfrm>
      </p:grpSpPr>
      <p:sp>
        <p:nvSpPr>
          <p:cNvPr id="10" name="Rectangle 9"/>
          <p:cNvSpPr/>
          <p:nvPr userDrawn="1"/>
        </p:nvSpPr>
        <p:spPr>
          <a:xfrm flipV="1">
            <a:off x="0" y="0"/>
            <a:ext cx="12192000" cy="1714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5" name="Text Placeholder 4"/>
          <p:cNvSpPr>
            <a:spLocks noGrp="1"/>
          </p:cNvSpPr>
          <p:nvPr>
            <p:ph type="body" sz="quarter" idx="11"/>
          </p:nvPr>
        </p:nvSpPr>
        <p:spPr>
          <a:xfrm>
            <a:off x="381000" y="220980"/>
            <a:ext cx="5486400" cy="2286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379048" y="6118860"/>
            <a:ext cx="5486400" cy="38100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15" name="Content Placeholder 2"/>
          <p:cNvSpPr>
            <a:spLocks noGrp="1"/>
          </p:cNvSpPr>
          <p:nvPr>
            <p:ph idx="1"/>
          </p:nvPr>
        </p:nvSpPr>
        <p:spPr>
          <a:xfrm>
            <a:off x="379048" y="1714500"/>
            <a:ext cx="5486400" cy="43815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6" name="Content Placeholder 2"/>
          <p:cNvSpPr>
            <a:spLocks noGrp="1"/>
          </p:cNvSpPr>
          <p:nvPr>
            <p:ph idx="13"/>
          </p:nvPr>
        </p:nvSpPr>
        <p:spPr>
          <a:xfrm>
            <a:off x="6324600" y="1714500"/>
            <a:ext cx="5486400" cy="43815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8" name="Title 1"/>
          <p:cNvSpPr>
            <a:spLocks noGrp="1"/>
          </p:cNvSpPr>
          <p:nvPr>
            <p:ph type="title"/>
          </p:nvPr>
        </p:nvSpPr>
        <p:spPr>
          <a:xfrm>
            <a:off x="381000" y="571500"/>
            <a:ext cx="11430000" cy="952500"/>
          </a:xfrm>
        </p:spPr>
        <p:txBody>
          <a:bodyPr>
            <a:noAutofit/>
          </a:bodyPr>
          <a:lstStyle>
            <a:lvl1pPr>
              <a:defRPr>
                <a:solidFill>
                  <a:schemeClr val="tx1"/>
                </a:solidFill>
                <a:latin typeface="+mj-lt"/>
                <a:ea typeface="IBM Plex Sans" charset="0"/>
                <a:cs typeface="IBM Plex Sans" charset="0"/>
              </a:defRPr>
            </a:lvl1pPr>
          </a:lstStyle>
          <a:p>
            <a:r>
              <a:rPr lang="en-US" dirty="0"/>
              <a:t>Click to edit Master title style</a:t>
            </a:r>
          </a:p>
        </p:txBody>
      </p:sp>
      <p:sp>
        <p:nvSpPr>
          <p:cNvPr id="11" name="Footer Placeholder">
            <a:extLst>
              <a:ext uri="{FF2B5EF4-FFF2-40B4-BE49-F238E27FC236}">
                <a16:creationId xmlns:a16="http://schemas.microsoft.com/office/drawing/2014/main" id="{28BE6173-43EB-4006-8264-92340826B56C}"/>
              </a:ext>
            </a:extLst>
          </p:cNvPr>
          <p:cNvSpPr>
            <a:spLocks noGrp="1"/>
          </p:cNvSpPr>
          <p:nvPr>
            <p:ph type="ftr" sz="quarter" idx="10"/>
          </p:nvPr>
        </p:nvSpPr>
        <p:spPr>
          <a:xfrm>
            <a:off x="304889" y="6400801"/>
            <a:ext cx="5486313" cy="222249"/>
          </a:xfrm>
        </p:spPr>
        <p:txBody>
          <a:bodyPr/>
          <a:lstStyle>
            <a:lvl1pPr>
              <a:defRPr>
                <a:solidFill>
                  <a:schemeClr val="bg1"/>
                </a:solidFill>
              </a:defRPr>
            </a:lvl1pPr>
          </a:lstStyle>
          <a:p>
            <a:r>
              <a:rPr lang="en-US" dirty="0"/>
              <a:t>IBM Consulting / © 2021 IBM Corporation</a:t>
            </a:r>
          </a:p>
        </p:txBody>
      </p:sp>
    </p:spTree>
    <p:extLst>
      <p:ext uri="{BB962C8B-B14F-4D97-AF65-F5344CB8AC3E}">
        <p14:creationId xmlns:p14="http://schemas.microsoft.com/office/powerpoint/2010/main" val="377215253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3-3_Title and Content">
    <p:spTree>
      <p:nvGrpSpPr>
        <p:cNvPr id="1" name=""/>
        <p:cNvGrpSpPr/>
        <p:nvPr/>
      </p:nvGrpSpPr>
      <p:grpSpPr>
        <a:xfrm>
          <a:off x="0" y="0"/>
          <a:ext cx="0" cy="0"/>
          <a:chOff x="0" y="0"/>
          <a:chExt cx="0" cy="0"/>
        </a:xfrm>
      </p:grpSpPr>
      <p:sp>
        <p:nvSpPr>
          <p:cNvPr id="20" name="Rectangle 19"/>
          <p:cNvSpPr/>
          <p:nvPr userDrawn="1"/>
        </p:nvSpPr>
        <p:spPr>
          <a:xfrm flipV="1">
            <a:off x="0" y="0"/>
            <a:ext cx="12192000" cy="1714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mj-lt"/>
            </a:endParaRPr>
          </a:p>
        </p:txBody>
      </p:sp>
      <p:sp>
        <p:nvSpPr>
          <p:cNvPr id="5" name="Text Placeholder 4"/>
          <p:cNvSpPr>
            <a:spLocks noGrp="1"/>
          </p:cNvSpPr>
          <p:nvPr>
            <p:ph type="body" sz="quarter" idx="11"/>
          </p:nvPr>
        </p:nvSpPr>
        <p:spPr>
          <a:xfrm>
            <a:off x="381000" y="220980"/>
            <a:ext cx="5486400" cy="2286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21" name="Text Placeholder 23"/>
          <p:cNvSpPr>
            <a:spLocks noGrp="1"/>
          </p:cNvSpPr>
          <p:nvPr>
            <p:ph type="body" sz="quarter" idx="14" hasCustomPrompt="1"/>
          </p:nvPr>
        </p:nvSpPr>
        <p:spPr>
          <a:xfrm>
            <a:off x="381000" y="6118860"/>
            <a:ext cx="5486400" cy="38100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15" name="Content Placeholder 2"/>
          <p:cNvSpPr>
            <a:spLocks noGrp="1"/>
          </p:cNvSpPr>
          <p:nvPr>
            <p:ph idx="1"/>
          </p:nvPr>
        </p:nvSpPr>
        <p:spPr>
          <a:xfrm>
            <a:off x="379048" y="1714500"/>
            <a:ext cx="5486400" cy="43815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6" name="Content Placeholder 2"/>
          <p:cNvSpPr>
            <a:spLocks noGrp="1"/>
          </p:cNvSpPr>
          <p:nvPr>
            <p:ph idx="13"/>
          </p:nvPr>
        </p:nvSpPr>
        <p:spPr>
          <a:xfrm>
            <a:off x="6324600" y="1714500"/>
            <a:ext cx="5486400" cy="43815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8" name="Title 1"/>
          <p:cNvSpPr>
            <a:spLocks noGrp="1"/>
          </p:cNvSpPr>
          <p:nvPr>
            <p:ph type="title"/>
          </p:nvPr>
        </p:nvSpPr>
        <p:spPr>
          <a:xfrm>
            <a:off x="381000" y="571500"/>
            <a:ext cx="11430000" cy="952500"/>
          </a:xfrm>
        </p:spPr>
        <p:txBody>
          <a:bodyPr>
            <a:noAutofit/>
          </a:bodyPr>
          <a:lstStyle>
            <a:lvl1pPr>
              <a:defRPr>
                <a:solidFill>
                  <a:schemeClr val="tx1"/>
                </a:solidFill>
                <a:latin typeface="+mj-lt"/>
                <a:ea typeface="IBM Plex Sans" charset="0"/>
                <a:cs typeface="IBM Plex Sans" charset="0"/>
              </a:defRPr>
            </a:lvl1pPr>
          </a:lstStyle>
          <a:p>
            <a:r>
              <a:rPr lang="en-US" dirty="0"/>
              <a:t>Click to edit Master title style</a:t>
            </a:r>
          </a:p>
        </p:txBody>
      </p:sp>
      <p:sp>
        <p:nvSpPr>
          <p:cNvPr id="9" name="Footer Placeholder">
            <a:extLst>
              <a:ext uri="{FF2B5EF4-FFF2-40B4-BE49-F238E27FC236}">
                <a16:creationId xmlns:a16="http://schemas.microsoft.com/office/drawing/2014/main" id="{9E7AC9B2-325D-44E5-811D-EF4DC18C2595}"/>
              </a:ext>
            </a:extLst>
          </p:cNvPr>
          <p:cNvSpPr>
            <a:spLocks noGrp="1"/>
          </p:cNvSpPr>
          <p:nvPr>
            <p:ph type="ftr" sz="quarter" idx="10"/>
          </p:nvPr>
        </p:nvSpPr>
        <p:spPr>
          <a:xfrm>
            <a:off x="304889" y="6400801"/>
            <a:ext cx="5486313" cy="222249"/>
          </a:xfrm>
        </p:spPr>
        <p:txBody>
          <a:bodyPr/>
          <a:lstStyle>
            <a:lvl1pPr>
              <a:defRPr>
                <a:solidFill>
                  <a:schemeClr val="bg1"/>
                </a:solidFill>
              </a:defRPr>
            </a:lvl1pPr>
          </a:lstStyle>
          <a:p>
            <a:r>
              <a:rPr lang="en-US" dirty="0"/>
              <a:t>IBM Consulting / © 2021 IBM Corporation</a:t>
            </a:r>
          </a:p>
        </p:txBody>
      </p:sp>
    </p:spTree>
    <p:extLst>
      <p:ext uri="{BB962C8B-B14F-4D97-AF65-F5344CB8AC3E}">
        <p14:creationId xmlns:p14="http://schemas.microsoft.com/office/powerpoint/2010/main" val="2621837276"/>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1_3-1_Title and Content">
    <p:spTree>
      <p:nvGrpSpPr>
        <p:cNvPr id="1" name=""/>
        <p:cNvGrpSpPr/>
        <p:nvPr/>
      </p:nvGrpSpPr>
      <p:grpSpPr>
        <a:xfrm>
          <a:off x="0" y="0"/>
          <a:ext cx="0" cy="0"/>
          <a:chOff x="0" y="0"/>
          <a:chExt cx="0" cy="0"/>
        </a:xfrm>
      </p:grpSpPr>
      <p:sp>
        <p:nvSpPr>
          <p:cNvPr id="6" name="Rectangle 5"/>
          <p:cNvSpPr/>
          <p:nvPr userDrawn="1"/>
        </p:nvSpPr>
        <p:spPr>
          <a:xfrm flipV="1">
            <a:off x="0" y="0"/>
            <a:ext cx="12192000" cy="1714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5" name="Text Placeholder 4"/>
          <p:cNvSpPr>
            <a:spLocks noGrp="1"/>
          </p:cNvSpPr>
          <p:nvPr>
            <p:ph type="body" sz="quarter" idx="11"/>
          </p:nvPr>
        </p:nvSpPr>
        <p:spPr>
          <a:xfrm>
            <a:off x="381000" y="220980"/>
            <a:ext cx="5486400" cy="2286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381000" y="6118860"/>
            <a:ext cx="5486400" cy="38100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7" name="Title 1"/>
          <p:cNvSpPr>
            <a:spLocks noGrp="1"/>
          </p:cNvSpPr>
          <p:nvPr>
            <p:ph type="title"/>
          </p:nvPr>
        </p:nvSpPr>
        <p:spPr>
          <a:xfrm>
            <a:off x="381000" y="571500"/>
            <a:ext cx="11430000" cy="952500"/>
          </a:xfrm>
        </p:spPr>
        <p:txBody>
          <a:bodyPr>
            <a:noAutofit/>
          </a:bodyPr>
          <a:lstStyle>
            <a:lvl1pPr>
              <a:defRPr>
                <a:solidFill>
                  <a:schemeClr val="bg2"/>
                </a:solidFill>
                <a:latin typeface="+mj-lt"/>
                <a:ea typeface="IBM Plex Sans" charset="0"/>
                <a:cs typeface="IBM Plex Sans" charset="0"/>
              </a:defRPr>
            </a:lvl1pPr>
          </a:lstStyle>
          <a:p>
            <a:r>
              <a:rPr lang="en-US" dirty="0"/>
              <a:t>Click to edit Master title style</a:t>
            </a:r>
          </a:p>
        </p:txBody>
      </p:sp>
      <p:sp>
        <p:nvSpPr>
          <p:cNvPr id="8" name="Footer Placeholder">
            <a:extLst>
              <a:ext uri="{FF2B5EF4-FFF2-40B4-BE49-F238E27FC236}">
                <a16:creationId xmlns:a16="http://schemas.microsoft.com/office/drawing/2014/main" id="{B19097C0-88E1-49F9-A25D-C801D93D3F63}"/>
              </a:ext>
            </a:extLst>
          </p:cNvPr>
          <p:cNvSpPr>
            <a:spLocks noGrp="1"/>
          </p:cNvSpPr>
          <p:nvPr>
            <p:ph type="ftr" sz="quarter" idx="10"/>
          </p:nvPr>
        </p:nvSpPr>
        <p:spPr>
          <a:xfrm>
            <a:off x="304889" y="6400801"/>
            <a:ext cx="5486313" cy="222249"/>
          </a:xfrm>
        </p:spPr>
        <p:txBody>
          <a:bodyPr/>
          <a:lstStyle>
            <a:lvl1pPr>
              <a:defRPr>
                <a:solidFill>
                  <a:schemeClr val="bg1"/>
                </a:solidFill>
              </a:defRPr>
            </a:lvl1pPr>
          </a:lstStyle>
          <a:p>
            <a:r>
              <a:rPr lang="en-US" dirty="0"/>
              <a:t>IBM Consulting / © 2021 IBM Corporation</a:t>
            </a:r>
          </a:p>
        </p:txBody>
      </p:sp>
    </p:spTree>
    <p:extLst>
      <p:ext uri="{BB962C8B-B14F-4D97-AF65-F5344CB8AC3E}">
        <p14:creationId xmlns:p14="http://schemas.microsoft.com/office/powerpoint/2010/main" val="1566700568"/>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2_3-1_Title and Content">
    <p:spTree>
      <p:nvGrpSpPr>
        <p:cNvPr id="1" name=""/>
        <p:cNvGrpSpPr/>
        <p:nvPr/>
      </p:nvGrpSpPr>
      <p:grpSpPr>
        <a:xfrm>
          <a:off x="0" y="0"/>
          <a:ext cx="0" cy="0"/>
          <a:chOff x="0" y="0"/>
          <a:chExt cx="0" cy="0"/>
        </a:xfrm>
      </p:grpSpPr>
      <p:sp>
        <p:nvSpPr>
          <p:cNvPr id="6" name="Rectangle 5"/>
          <p:cNvSpPr/>
          <p:nvPr userDrawn="1"/>
        </p:nvSpPr>
        <p:spPr>
          <a:xfrm flipV="1">
            <a:off x="0" y="0"/>
            <a:ext cx="12192000" cy="1714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5" name="Text Placeholder 4"/>
          <p:cNvSpPr>
            <a:spLocks noGrp="1"/>
          </p:cNvSpPr>
          <p:nvPr>
            <p:ph type="body" sz="quarter" idx="11"/>
          </p:nvPr>
        </p:nvSpPr>
        <p:spPr>
          <a:xfrm>
            <a:off x="381000" y="220980"/>
            <a:ext cx="5486400" cy="2286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381000" y="6118860"/>
            <a:ext cx="5486400" cy="38100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7" name="Title 1"/>
          <p:cNvSpPr>
            <a:spLocks noGrp="1"/>
          </p:cNvSpPr>
          <p:nvPr>
            <p:ph type="title"/>
          </p:nvPr>
        </p:nvSpPr>
        <p:spPr>
          <a:xfrm>
            <a:off x="381000" y="571500"/>
            <a:ext cx="11430000" cy="952500"/>
          </a:xfrm>
        </p:spPr>
        <p:txBody>
          <a:bodyPr>
            <a:noAutofit/>
          </a:bodyPr>
          <a:lstStyle>
            <a:lvl1pPr>
              <a:defRPr>
                <a:solidFill>
                  <a:schemeClr val="tx1"/>
                </a:solidFill>
                <a:latin typeface="+mj-lt"/>
                <a:ea typeface="IBM Plex Sans" charset="0"/>
                <a:cs typeface="IBM Plex Sans" charset="0"/>
              </a:defRPr>
            </a:lvl1pPr>
          </a:lstStyle>
          <a:p>
            <a:r>
              <a:rPr lang="en-US" dirty="0"/>
              <a:t>Click to edit Master title style</a:t>
            </a:r>
          </a:p>
        </p:txBody>
      </p:sp>
      <p:sp>
        <p:nvSpPr>
          <p:cNvPr id="8" name="Footer Placeholder">
            <a:extLst>
              <a:ext uri="{FF2B5EF4-FFF2-40B4-BE49-F238E27FC236}">
                <a16:creationId xmlns:a16="http://schemas.microsoft.com/office/drawing/2014/main" id="{B55B1749-9789-4E20-89CA-50B32F2E47DE}"/>
              </a:ext>
            </a:extLst>
          </p:cNvPr>
          <p:cNvSpPr>
            <a:spLocks noGrp="1"/>
          </p:cNvSpPr>
          <p:nvPr>
            <p:ph type="ftr" sz="quarter" idx="10"/>
          </p:nvPr>
        </p:nvSpPr>
        <p:spPr>
          <a:xfrm>
            <a:off x="304889" y="6400801"/>
            <a:ext cx="5486313" cy="222249"/>
          </a:xfrm>
        </p:spPr>
        <p:txBody>
          <a:bodyPr/>
          <a:lstStyle>
            <a:lvl1pPr>
              <a:defRPr>
                <a:solidFill>
                  <a:schemeClr val="bg1"/>
                </a:solidFill>
              </a:defRPr>
            </a:lvl1pPr>
          </a:lstStyle>
          <a:p>
            <a:r>
              <a:rPr lang="en-US" dirty="0"/>
              <a:t>IBM Consulting / © 2021 IBM Corporation</a:t>
            </a:r>
          </a:p>
        </p:txBody>
      </p:sp>
    </p:spTree>
    <p:extLst>
      <p:ext uri="{BB962C8B-B14F-4D97-AF65-F5344CB8AC3E}">
        <p14:creationId xmlns:p14="http://schemas.microsoft.com/office/powerpoint/2010/main" val="2208842889"/>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userDrawn="1">
  <p:cSld name="1_3-3_Title and Content">
    <p:spTree>
      <p:nvGrpSpPr>
        <p:cNvPr id="1" name=""/>
        <p:cNvGrpSpPr/>
        <p:nvPr/>
      </p:nvGrpSpPr>
      <p:grpSpPr>
        <a:xfrm>
          <a:off x="0" y="0"/>
          <a:ext cx="0" cy="0"/>
          <a:chOff x="0" y="0"/>
          <a:chExt cx="0" cy="0"/>
        </a:xfrm>
      </p:grpSpPr>
      <p:sp>
        <p:nvSpPr>
          <p:cNvPr id="20" name="Rectangle 19"/>
          <p:cNvSpPr/>
          <p:nvPr userDrawn="1"/>
        </p:nvSpPr>
        <p:spPr>
          <a:xfrm flipV="1">
            <a:off x="0" y="0"/>
            <a:ext cx="12192000" cy="1714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5" name="Text Placeholder 4"/>
          <p:cNvSpPr>
            <a:spLocks noGrp="1"/>
          </p:cNvSpPr>
          <p:nvPr>
            <p:ph type="body" sz="quarter" idx="11"/>
          </p:nvPr>
        </p:nvSpPr>
        <p:spPr>
          <a:xfrm>
            <a:off x="381000" y="220980"/>
            <a:ext cx="5486400" cy="2286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8" name="Title 1"/>
          <p:cNvSpPr>
            <a:spLocks noGrp="1"/>
          </p:cNvSpPr>
          <p:nvPr>
            <p:ph type="title"/>
          </p:nvPr>
        </p:nvSpPr>
        <p:spPr>
          <a:xfrm>
            <a:off x="381000" y="571500"/>
            <a:ext cx="11430000" cy="952500"/>
          </a:xfrm>
        </p:spPr>
        <p:txBody>
          <a:bodyPr>
            <a:noAutofit/>
          </a:bodyPr>
          <a:lstStyle>
            <a:lvl1pPr>
              <a:defRPr>
                <a:solidFill>
                  <a:schemeClr val="tx1"/>
                </a:solidFill>
                <a:latin typeface="+mj-lt"/>
                <a:ea typeface="IBM Plex Sans" charset="0"/>
                <a:cs typeface="IBM Plex Sans" charset="0"/>
              </a:defRPr>
            </a:lvl1pPr>
          </a:lstStyle>
          <a:p>
            <a:r>
              <a:rPr lang="en-US" dirty="0"/>
              <a:t>Click to edit Master title style</a:t>
            </a:r>
          </a:p>
        </p:txBody>
      </p:sp>
      <p:sp>
        <p:nvSpPr>
          <p:cNvPr id="6" name="Footer Placeholder">
            <a:extLst>
              <a:ext uri="{FF2B5EF4-FFF2-40B4-BE49-F238E27FC236}">
                <a16:creationId xmlns:a16="http://schemas.microsoft.com/office/drawing/2014/main" id="{C097840D-D166-4E71-AF0F-EA8E41370C33}"/>
              </a:ext>
            </a:extLst>
          </p:cNvPr>
          <p:cNvSpPr>
            <a:spLocks noGrp="1"/>
          </p:cNvSpPr>
          <p:nvPr>
            <p:ph type="ftr" sz="quarter" idx="10"/>
          </p:nvPr>
        </p:nvSpPr>
        <p:spPr>
          <a:xfrm>
            <a:off x="304889" y="6400801"/>
            <a:ext cx="5486313" cy="222249"/>
          </a:xfrm>
        </p:spPr>
        <p:txBody>
          <a:bodyPr/>
          <a:lstStyle>
            <a:lvl1pPr>
              <a:defRPr>
                <a:solidFill>
                  <a:schemeClr val="bg1"/>
                </a:solidFill>
              </a:defRPr>
            </a:lvl1pPr>
          </a:lstStyle>
          <a:p>
            <a:r>
              <a:rPr lang="en-US" dirty="0"/>
              <a:t>IBM Consulting / © 2021 IBM Corporation</a:t>
            </a:r>
          </a:p>
        </p:txBody>
      </p:sp>
    </p:spTree>
    <p:extLst>
      <p:ext uri="{BB962C8B-B14F-4D97-AF65-F5344CB8AC3E}">
        <p14:creationId xmlns:p14="http://schemas.microsoft.com/office/powerpoint/2010/main" val="1519825575"/>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3_3-1_Title and Content">
    <p:spTree>
      <p:nvGrpSpPr>
        <p:cNvPr id="1" name=""/>
        <p:cNvGrpSpPr/>
        <p:nvPr/>
      </p:nvGrpSpPr>
      <p:grpSpPr>
        <a:xfrm>
          <a:off x="0" y="0"/>
          <a:ext cx="0" cy="0"/>
          <a:chOff x="0" y="0"/>
          <a:chExt cx="0" cy="0"/>
        </a:xfrm>
      </p:grpSpPr>
      <p:sp>
        <p:nvSpPr>
          <p:cNvPr id="6" name="Rectangle 5"/>
          <p:cNvSpPr/>
          <p:nvPr userDrawn="1"/>
        </p:nvSpPr>
        <p:spPr>
          <a:xfrm flipV="1">
            <a:off x="0" y="0"/>
            <a:ext cx="12192000" cy="1714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5" name="Text Placeholder 4"/>
          <p:cNvSpPr>
            <a:spLocks noGrp="1"/>
          </p:cNvSpPr>
          <p:nvPr>
            <p:ph type="body" sz="quarter" idx="11"/>
          </p:nvPr>
        </p:nvSpPr>
        <p:spPr>
          <a:xfrm>
            <a:off x="381000" y="220980"/>
            <a:ext cx="5486400" cy="2286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379048" y="6118860"/>
            <a:ext cx="5486400" cy="38100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15" name="Content Placeholder 2"/>
          <p:cNvSpPr>
            <a:spLocks noGrp="1"/>
          </p:cNvSpPr>
          <p:nvPr>
            <p:ph idx="1"/>
          </p:nvPr>
        </p:nvSpPr>
        <p:spPr>
          <a:xfrm>
            <a:off x="379048" y="1714500"/>
            <a:ext cx="11431952" cy="43815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8" name="Title 1"/>
          <p:cNvSpPr>
            <a:spLocks noGrp="1"/>
          </p:cNvSpPr>
          <p:nvPr>
            <p:ph type="title"/>
          </p:nvPr>
        </p:nvSpPr>
        <p:spPr>
          <a:xfrm>
            <a:off x="381000" y="571500"/>
            <a:ext cx="11430000" cy="952500"/>
          </a:xfrm>
        </p:spPr>
        <p:txBody>
          <a:bodyPr>
            <a:noAutofit/>
          </a:bodyPr>
          <a:lstStyle>
            <a:lvl1pPr>
              <a:defRPr>
                <a:solidFill>
                  <a:schemeClr val="bg2"/>
                </a:solidFill>
                <a:latin typeface="+mj-lt"/>
                <a:ea typeface="IBM Plex Sans" charset="0"/>
                <a:cs typeface="IBM Plex Sans" charset="0"/>
              </a:defRPr>
            </a:lvl1pPr>
          </a:lstStyle>
          <a:p>
            <a:r>
              <a:rPr lang="en-US" dirty="0"/>
              <a:t>Click to edit Master title style</a:t>
            </a:r>
          </a:p>
        </p:txBody>
      </p:sp>
      <p:sp>
        <p:nvSpPr>
          <p:cNvPr id="7" name="Footer Placeholder">
            <a:extLst>
              <a:ext uri="{FF2B5EF4-FFF2-40B4-BE49-F238E27FC236}">
                <a16:creationId xmlns:a16="http://schemas.microsoft.com/office/drawing/2014/main" id="{158A416E-C343-448D-B665-63A265DD31A4}"/>
              </a:ext>
            </a:extLst>
          </p:cNvPr>
          <p:cNvSpPr>
            <a:spLocks noGrp="1"/>
          </p:cNvSpPr>
          <p:nvPr>
            <p:ph type="ftr" sz="quarter" idx="10"/>
          </p:nvPr>
        </p:nvSpPr>
        <p:spPr>
          <a:xfrm>
            <a:off x="304889" y="6400801"/>
            <a:ext cx="5486313" cy="222249"/>
          </a:xfrm>
        </p:spPr>
        <p:txBody>
          <a:bodyPr/>
          <a:lstStyle>
            <a:lvl1pPr>
              <a:defRPr>
                <a:solidFill>
                  <a:schemeClr val="bg1"/>
                </a:solidFill>
              </a:defRPr>
            </a:lvl1pPr>
          </a:lstStyle>
          <a:p>
            <a:r>
              <a:rPr lang="en-US" dirty="0"/>
              <a:t>IBM Consulting / © 2021 IBM Corporation</a:t>
            </a:r>
          </a:p>
        </p:txBody>
      </p:sp>
    </p:spTree>
    <p:extLst>
      <p:ext uri="{BB962C8B-B14F-4D97-AF65-F5344CB8AC3E}">
        <p14:creationId xmlns:p14="http://schemas.microsoft.com/office/powerpoint/2010/main" val="3112587962"/>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2_3-3_Title and Content">
    <p:spTree>
      <p:nvGrpSpPr>
        <p:cNvPr id="1" name=""/>
        <p:cNvGrpSpPr/>
        <p:nvPr/>
      </p:nvGrpSpPr>
      <p:grpSpPr>
        <a:xfrm>
          <a:off x="0" y="0"/>
          <a:ext cx="0" cy="0"/>
          <a:chOff x="0" y="0"/>
          <a:chExt cx="0" cy="0"/>
        </a:xfrm>
      </p:grpSpPr>
      <p:sp>
        <p:nvSpPr>
          <p:cNvPr id="20" name="Rectangle 19"/>
          <p:cNvSpPr/>
          <p:nvPr userDrawn="1"/>
        </p:nvSpPr>
        <p:spPr>
          <a:xfrm flipV="1">
            <a:off x="0" y="0"/>
            <a:ext cx="12192000" cy="1714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5" name="Text Placeholder 4"/>
          <p:cNvSpPr>
            <a:spLocks noGrp="1"/>
          </p:cNvSpPr>
          <p:nvPr>
            <p:ph type="body" sz="quarter" idx="11"/>
          </p:nvPr>
        </p:nvSpPr>
        <p:spPr>
          <a:xfrm>
            <a:off x="381000" y="220980"/>
            <a:ext cx="5486400" cy="2286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21" name="Text Placeholder 23"/>
          <p:cNvSpPr>
            <a:spLocks noGrp="1"/>
          </p:cNvSpPr>
          <p:nvPr>
            <p:ph type="body" sz="quarter" idx="14" hasCustomPrompt="1"/>
          </p:nvPr>
        </p:nvSpPr>
        <p:spPr>
          <a:xfrm>
            <a:off x="381000" y="6118860"/>
            <a:ext cx="5486400" cy="38100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15" name="Content Placeholder 2"/>
          <p:cNvSpPr>
            <a:spLocks noGrp="1"/>
          </p:cNvSpPr>
          <p:nvPr>
            <p:ph idx="1"/>
          </p:nvPr>
        </p:nvSpPr>
        <p:spPr>
          <a:xfrm>
            <a:off x="379048" y="1714500"/>
            <a:ext cx="11430000" cy="43815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8" name="Title 1"/>
          <p:cNvSpPr>
            <a:spLocks noGrp="1"/>
          </p:cNvSpPr>
          <p:nvPr>
            <p:ph type="title"/>
          </p:nvPr>
        </p:nvSpPr>
        <p:spPr>
          <a:xfrm>
            <a:off x="381000" y="571500"/>
            <a:ext cx="11430000" cy="952500"/>
          </a:xfrm>
        </p:spPr>
        <p:txBody>
          <a:bodyPr>
            <a:noAutofit/>
          </a:bodyPr>
          <a:lstStyle>
            <a:lvl1pPr>
              <a:defRPr>
                <a:solidFill>
                  <a:schemeClr val="tx1"/>
                </a:solidFill>
                <a:latin typeface="+mj-lt"/>
                <a:ea typeface="IBM Plex Sans" charset="0"/>
                <a:cs typeface="IBM Plex Sans" charset="0"/>
              </a:defRPr>
            </a:lvl1pPr>
          </a:lstStyle>
          <a:p>
            <a:r>
              <a:rPr lang="en-US" dirty="0"/>
              <a:t>Click to edit Master title style</a:t>
            </a:r>
          </a:p>
        </p:txBody>
      </p:sp>
      <p:sp>
        <p:nvSpPr>
          <p:cNvPr id="7" name="Footer Placeholder">
            <a:extLst>
              <a:ext uri="{FF2B5EF4-FFF2-40B4-BE49-F238E27FC236}">
                <a16:creationId xmlns:a16="http://schemas.microsoft.com/office/drawing/2014/main" id="{FE8E9775-F505-4AD4-8126-D82CA5C538A4}"/>
              </a:ext>
            </a:extLst>
          </p:cNvPr>
          <p:cNvSpPr>
            <a:spLocks noGrp="1"/>
          </p:cNvSpPr>
          <p:nvPr>
            <p:ph type="ftr" sz="quarter" idx="10"/>
          </p:nvPr>
        </p:nvSpPr>
        <p:spPr>
          <a:xfrm>
            <a:off x="304889" y="6400801"/>
            <a:ext cx="5486313" cy="222249"/>
          </a:xfrm>
        </p:spPr>
        <p:txBody>
          <a:bodyPr/>
          <a:lstStyle>
            <a:lvl1pPr>
              <a:defRPr>
                <a:solidFill>
                  <a:schemeClr val="bg1"/>
                </a:solidFill>
              </a:defRPr>
            </a:lvl1pPr>
          </a:lstStyle>
          <a:p>
            <a:r>
              <a:rPr lang="en-US" dirty="0"/>
              <a:t>IBM Consulting / © 2021 IBM Corporation</a:t>
            </a:r>
          </a:p>
        </p:txBody>
      </p:sp>
    </p:spTree>
    <p:extLst>
      <p:ext uri="{BB962C8B-B14F-4D97-AF65-F5344CB8AC3E}">
        <p14:creationId xmlns:p14="http://schemas.microsoft.com/office/powerpoint/2010/main" val="8835235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p:cNvSpPr>
            <a:spLocks noGrp="1"/>
          </p:cNvSpPr>
          <p:nvPr>
            <p:ph type="title"/>
          </p:nvPr>
        </p:nvSpPr>
        <p:spPr>
          <a:xfrm>
            <a:off x="280418" y="256032"/>
            <a:ext cx="7416713" cy="5726176"/>
          </a:xfrm>
        </p:spPr>
        <p:txBody>
          <a:bodyPr/>
          <a:lstStyle/>
          <a:p>
            <a:r>
              <a:rPr lang="en-US"/>
              <a:t>Click to edit Master title style</a:t>
            </a:r>
            <a:endParaRPr lang="en-US" dirty="0"/>
          </a:p>
        </p:txBody>
      </p:sp>
      <p:sp>
        <p:nvSpPr>
          <p:cNvPr id="3" name="Footer Placeholder"/>
          <p:cNvSpPr>
            <a:spLocks noGrp="1"/>
          </p:cNvSpPr>
          <p:nvPr>
            <p:ph type="ftr" sz="quarter" idx="10"/>
          </p:nvPr>
        </p:nvSpPr>
        <p:spPr/>
        <p:txBody>
          <a:bodyPr/>
          <a:lstStyle/>
          <a:p>
            <a:r>
              <a:rPr lang="en-US"/>
              <a:t>IBM Consulting / © 2021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027367532"/>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3-4_Title and Content">
    <p:spTree>
      <p:nvGrpSpPr>
        <p:cNvPr id="1" name=""/>
        <p:cNvGrpSpPr/>
        <p:nvPr/>
      </p:nvGrpSpPr>
      <p:grpSpPr>
        <a:xfrm>
          <a:off x="0" y="0"/>
          <a:ext cx="0" cy="0"/>
          <a:chOff x="0" y="0"/>
          <a:chExt cx="0" cy="0"/>
        </a:xfrm>
      </p:grpSpPr>
      <p:sp>
        <p:nvSpPr>
          <p:cNvPr id="10" name="Rectangle 9"/>
          <p:cNvSpPr/>
          <p:nvPr userDrawn="1"/>
        </p:nvSpPr>
        <p:spPr>
          <a:xfrm flipV="1">
            <a:off x="0" y="0"/>
            <a:ext cx="12192000" cy="1714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5" name="Text Placeholder 4"/>
          <p:cNvSpPr>
            <a:spLocks noGrp="1"/>
          </p:cNvSpPr>
          <p:nvPr>
            <p:ph type="body" sz="quarter" idx="11"/>
          </p:nvPr>
        </p:nvSpPr>
        <p:spPr>
          <a:xfrm>
            <a:off x="381000" y="220980"/>
            <a:ext cx="5486400" cy="2286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11" name="Text Placeholder 23"/>
          <p:cNvSpPr>
            <a:spLocks noGrp="1"/>
          </p:cNvSpPr>
          <p:nvPr>
            <p:ph type="body" sz="quarter" idx="14" hasCustomPrompt="1"/>
          </p:nvPr>
        </p:nvSpPr>
        <p:spPr>
          <a:xfrm>
            <a:off x="381000" y="6118860"/>
            <a:ext cx="5486400" cy="38100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12" name="Content Placeholder 2"/>
          <p:cNvSpPr>
            <a:spLocks noGrp="1"/>
          </p:cNvSpPr>
          <p:nvPr>
            <p:ph idx="1"/>
          </p:nvPr>
        </p:nvSpPr>
        <p:spPr>
          <a:xfrm>
            <a:off x="381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3" name="Content Placeholder 2"/>
          <p:cNvSpPr>
            <a:spLocks noGrp="1"/>
          </p:cNvSpPr>
          <p:nvPr>
            <p:ph idx="10"/>
          </p:nvPr>
        </p:nvSpPr>
        <p:spPr>
          <a:xfrm>
            <a:off x="6223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4" name="Content Placeholder 2"/>
          <p:cNvSpPr>
            <a:spLocks noGrp="1"/>
          </p:cNvSpPr>
          <p:nvPr>
            <p:ph idx="12"/>
          </p:nvPr>
        </p:nvSpPr>
        <p:spPr>
          <a:xfrm>
            <a:off x="3302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5" name="Content Placeholder 2"/>
          <p:cNvSpPr>
            <a:spLocks noGrp="1"/>
          </p:cNvSpPr>
          <p:nvPr>
            <p:ph idx="13"/>
          </p:nvPr>
        </p:nvSpPr>
        <p:spPr>
          <a:xfrm>
            <a:off x="9144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6" name="Title 1"/>
          <p:cNvSpPr>
            <a:spLocks noGrp="1"/>
          </p:cNvSpPr>
          <p:nvPr>
            <p:ph type="title"/>
          </p:nvPr>
        </p:nvSpPr>
        <p:spPr>
          <a:xfrm>
            <a:off x="381000" y="571500"/>
            <a:ext cx="11430000" cy="952500"/>
          </a:xfrm>
        </p:spPr>
        <p:txBody>
          <a:bodyPr>
            <a:noAutofit/>
          </a:bodyPr>
          <a:lstStyle>
            <a:lvl1pPr>
              <a:defRPr>
                <a:solidFill>
                  <a:schemeClr val="tx1"/>
                </a:solidFill>
                <a:latin typeface="+mj-lt"/>
                <a:ea typeface="IBM Plex Sans" charset="0"/>
                <a:cs typeface="IBM Plex Sans" charset="0"/>
              </a:defRPr>
            </a:lvl1pPr>
          </a:lstStyle>
          <a:p>
            <a:r>
              <a:rPr lang="en-US" dirty="0"/>
              <a:t>Click to edit Master title style</a:t>
            </a:r>
          </a:p>
        </p:txBody>
      </p:sp>
      <p:sp>
        <p:nvSpPr>
          <p:cNvPr id="17" name="Footer Placeholder">
            <a:extLst>
              <a:ext uri="{FF2B5EF4-FFF2-40B4-BE49-F238E27FC236}">
                <a16:creationId xmlns:a16="http://schemas.microsoft.com/office/drawing/2014/main" id="{8C0C5C86-3ED0-49C8-BE94-8042393B87F6}"/>
              </a:ext>
            </a:extLst>
          </p:cNvPr>
          <p:cNvSpPr>
            <a:spLocks noGrp="1"/>
          </p:cNvSpPr>
          <p:nvPr>
            <p:ph type="ftr" sz="quarter" idx="15"/>
          </p:nvPr>
        </p:nvSpPr>
        <p:spPr>
          <a:xfrm>
            <a:off x="304889" y="6400801"/>
            <a:ext cx="5486313" cy="222249"/>
          </a:xfrm>
        </p:spPr>
        <p:txBody>
          <a:bodyPr/>
          <a:lstStyle>
            <a:lvl1pPr>
              <a:defRPr>
                <a:solidFill>
                  <a:schemeClr val="bg1"/>
                </a:solidFill>
              </a:defRPr>
            </a:lvl1pPr>
          </a:lstStyle>
          <a:p>
            <a:r>
              <a:rPr lang="en-US" dirty="0"/>
              <a:t>IBM Consulting / © 2021 IBM Corporation</a:t>
            </a:r>
          </a:p>
        </p:txBody>
      </p:sp>
    </p:spTree>
    <p:extLst>
      <p:ext uri="{BB962C8B-B14F-4D97-AF65-F5344CB8AC3E}">
        <p14:creationId xmlns:p14="http://schemas.microsoft.com/office/powerpoint/2010/main" val="4196970677"/>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3-5_Title and Content">
    <p:bg>
      <p:bgPr>
        <a:solidFill>
          <a:schemeClr val="tx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381000" y="220980"/>
            <a:ext cx="5486400" cy="2286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7" name="Text Placeholder 23"/>
          <p:cNvSpPr>
            <a:spLocks noGrp="1"/>
          </p:cNvSpPr>
          <p:nvPr>
            <p:ph type="body" sz="quarter" idx="14" hasCustomPrompt="1"/>
          </p:nvPr>
        </p:nvSpPr>
        <p:spPr>
          <a:xfrm>
            <a:off x="381000" y="6118860"/>
            <a:ext cx="5486400" cy="38100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66" name="Content Placeholder 2"/>
          <p:cNvSpPr>
            <a:spLocks noGrp="1"/>
          </p:cNvSpPr>
          <p:nvPr>
            <p:ph idx="1"/>
          </p:nvPr>
        </p:nvSpPr>
        <p:spPr>
          <a:xfrm>
            <a:off x="379048" y="1714500"/>
            <a:ext cx="5486400" cy="43815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67" name="Content Placeholder 2"/>
          <p:cNvSpPr>
            <a:spLocks noGrp="1"/>
          </p:cNvSpPr>
          <p:nvPr>
            <p:ph idx="13"/>
          </p:nvPr>
        </p:nvSpPr>
        <p:spPr>
          <a:xfrm>
            <a:off x="6324600" y="1714500"/>
            <a:ext cx="5486400" cy="43815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8" name="Title 1"/>
          <p:cNvSpPr>
            <a:spLocks noGrp="1"/>
          </p:cNvSpPr>
          <p:nvPr>
            <p:ph type="title"/>
          </p:nvPr>
        </p:nvSpPr>
        <p:spPr>
          <a:xfrm>
            <a:off x="381000" y="571500"/>
            <a:ext cx="11430000" cy="952500"/>
          </a:xfrm>
        </p:spPr>
        <p:txBody>
          <a:bodyPr>
            <a:noAutofit/>
          </a:bodyPr>
          <a:lstStyle>
            <a:lvl1pPr>
              <a:defRPr>
                <a:solidFill>
                  <a:schemeClr val="tx1"/>
                </a:solidFill>
                <a:latin typeface="+mj-lt"/>
                <a:ea typeface="IBM Plex Sans" charset="0"/>
                <a:cs typeface="IBM Plex Sans" charset="0"/>
              </a:defRPr>
            </a:lvl1pPr>
          </a:lstStyle>
          <a:p>
            <a:r>
              <a:rPr lang="en-US" dirty="0"/>
              <a:t>Click to edit Master title style</a:t>
            </a:r>
          </a:p>
        </p:txBody>
      </p:sp>
      <p:sp>
        <p:nvSpPr>
          <p:cNvPr id="9" name="Footer Placeholder">
            <a:extLst>
              <a:ext uri="{FF2B5EF4-FFF2-40B4-BE49-F238E27FC236}">
                <a16:creationId xmlns:a16="http://schemas.microsoft.com/office/drawing/2014/main" id="{14548C2B-22F3-43D7-8C98-A9A9F9A75A0D}"/>
              </a:ext>
            </a:extLst>
          </p:cNvPr>
          <p:cNvSpPr>
            <a:spLocks noGrp="1"/>
          </p:cNvSpPr>
          <p:nvPr>
            <p:ph type="ftr" sz="quarter" idx="10"/>
          </p:nvPr>
        </p:nvSpPr>
        <p:spPr>
          <a:xfrm>
            <a:off x="304889" y="6400801"/>
            <a:ext cx="5486313" cy="222249"/>
          </a:xfrm>
        </p:spPr>
        <p:txBody>
          <a:bodyPr/>
          <a:lstStyle>
            <a:lvl1pPr>
              <a:defRPr>
                <a:solidFill>
                  <a:schemeClr val="bg1"/>
                </a:solidFill>
              </a:defRPr>
            </a:lvl1pPr>
          </a:lstStyle>
          <a:p>
            <a:r>
              <a:rPr lang="en-US" dirty="0"/>
              <a:t>IBM Consulting / © 2021 IBM Corporation</a:t>
            </a:r>
          </a:p>
        </p:txBody>
      </p:sp>
    </p:spTree>
    <p:extLst>
      <p:ext uri="{BB962C8B-B14F-4D97-AF65-F5344CB8AC3E}">
        <p14:creationId xmlns:p14="http://schemas.microsoft.com/office/powerpoint/2010/main" val="783333563"/>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3-6_Title and Content">
    <p:bg>
      <p:bgPr>
        <a:solidFill>
          <a:schemeClr val="tx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381000" y="220980"/>
            <a:ext cx="5486400" cy="2286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8" name="Text Placeholder 23"/>
          <p:cNvSpPr>
            <a:spLocks noGrp="1"/>
          </p:cNvSpPr>
          <p:nvPr>
            <p:ph type="body" sz="quarter" idx="14" hasCustomPrompt="1"/>
          </p:nvPr>
        </p:nvSpPr>
        <p:spPr>
          <a:xfrm>
            <a:off x="381000" y="6118860"/>
            <a:ext cx="5486400" cy="38100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9" name="Content Placeholder 2"/>
          <p:cNvSpPr>
            <a:spLocks noGrp="1"/>
          </p:cNvSpPr>
          <p:nvPr>
            <p:ph idx="1"/>
          </p:nvPr>
        </p:nvSpPr>
        <p:spPr>
          <a:xfrm>
            <a:off x="381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0" name="Content Placeholder 2"/>
          <p:cNvSpPr>
            <a:spLocks noGrp="1"/>
          </p:cNvSpPr>
          <p:nvPr>
            <p:ph idx="10"/>
          </p:nvPr>
        </p:nvSpPr>
        <p:spPr>
          <a:xfrm>
            <a:off x="6223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1" name="Content Placeholder 2"/>
          <p:cNvSpPr>
            <a:spLocks noGrp="1"/>
          </p:cNvSpPr>
          <p:nvPr>
            <p:ph idx="12"/>
          </p:nvPr>
        </p:nvSpPr>
        <p:spPr>
          <a:xfrm>
            <a:off x="3302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2" name="Content Placeholder 2"/>
          <p:cNvSpPr>
            <a:spLocks noGrp="1"/>
          </p:cNvSpPr>
          <p:nvPr>
            <p:ph idx="13"/>
          </p:nvPr>
        </p:nvSpPr>
        <p:spPr>
          <a:xfrm>
            <a:off x="9144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3" name="Title 1"/>
          <p:cNvSpPr>
            <a:spLocks noGrp="1"/>
          </p:cNvSpPr>
          <p:nvPr>
            <p:ph type="title"/>
          </p:nvPr>
        </p:nvSpPr>
        <p:spPr>
          <a:xfrm>
            <a:off x="381000" y="571500"/>
            <a:ext cx="11430000" cy="952500"/>
          </a:xfrm>
        </p:spPr>
        <p:txBody>
          <a:bodyPr>
            <a:noAutofit/>
          </a:bodyPr>
          <a:lstStyle>
            <a:lvl1pPr>
              <a:defRPr>
                <a:solidFill>
                  <a:schemeClr val="tx1"/>
                </a:solidFill>
                <a:latin typeface="+mj-lt"/>
                <a:ea typeface="IBM Plex Sans" charset="0"/>
                <a:cs typeface="IBM Plex Sans" charset="0"/>
              </a:defRPr>
            </a:lvl1pPr>
          </a:lstStyle>
          <a:p>
            <a:r>
              <a:rPr lang="en-US" dirty="0"/>
              <a:t>Click to edit Master title style</a:t>
            </a:r>
          </a:p>
        </p:txBody>
      </p:sp>
      <p:sp>
        <p:nvSpPr>
          <p:cNvPr id="14" name="Footer Placeholder">
            <a:extLst>
              <a:ext uri="{FF2B5EF4-FFF2-40B4-BE49-F238E27FC236}">
                <a16:creationId xmlns:a16="http://schemas.microsoft.com/office/drawing/2014/main" id="{7025CD56-630A-4F4E-88BC-E3AF3CBA641E}"/>
              </a:ext>
            </a:extLst>
          </p:cNvPr>
          <p:cNvSpPr>
            <a:spLocks noGrp="1"/>
          </p:cNvSpPr>
          <p:nvPr>
            <p:ph type="ftr" sz="quarter" idx="15"/>
          </p:nvPr>
        </p:nvSpPr>
        <p:spPr>
          <a:xfrm>
            <a:off x="304889" y="6400801"/>
            <a:ext cx="5486313" cy="222249"/>
          </a:xfrm>
        </p:spPr>
        <p:txBody>
          <a:bodyPr/>
          <a:lstStyle>
            <a:lvl1pPr>
              <a:defRPr>
                <a:solidFill>
                  <a:schemeClr val="bg1"/>
                </a:solidFill>
              </a:defRPr>
            </a:lvl1pPr>
          </a:lstStyle>
          <a:p>
            <a:r>
              <a:rPr lang="en-US" dirty="0"/>
              <a:t>IBM Consulting / © 2021 IBM Corporation</a:t>
            </a:r>
          </a:p>
        </p:txBody>
      </p:sp>
    </p:spTree>
    <p:extLst>
      <p:ext uri="{BB962C8B-B14F-4D97-AF65-F5344CB8AC3E}">
        <p14:creationId xmlns:p14="http://schemas.microsoft.com/office/powerpoint/2010/main" val="576754722"/>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1_3-5_Title and Content">
    <p:bg>
      <p:bgPr>
        <a:solidFill>
          <a:schemeClr val="tx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381000" y="220980"/>
            <a:ext cx="5486400" cy="2286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7" name="Text Placeholder 23"/>
          <p:cNvSpPr>
            <a:spLocks noGrp="1"/>
          </p:cNvSpPr>
          <p:nvPr>
            <p:ph type="body" sz="quarter" idx="14" hasCustomPrompt="1"/>
          </p:nvPr>
        </p:nvSpPr>
        <p:spPr>
          <a:xfrm>
            <a:off x="381000" y="6118860"/>
            <a:ext cx="5486400" cy="38100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66" name="Content Placeholder 2"/>
          <p:cNvSpPr>
            <a:spLocks noGrp="1"/>
          </p:cNvSpPr>
          <p:nvPr>
            <p:ph idx="1"/>
          </p:nvPr>
        </p:nvSpPr>
        <p:spPr>
          <a:xfrm>
            <a:off x="379048" y="1714500"/>
            <a:ext cx="11430000" cy="43815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8" name="Title 1"/>
          <p:cNvSpPr>
            <a:spLocks noGrp="1"/>
          </p:cNvSpPr>
          <p:nvPr>
            <p:ph type="title"/>
          </p:nvPr>
        </p:nvSpPr>
        <p:spPr>
          <a:xfrm>
            <a:off x="381000" y="571500"/>
            <a:ext cx="11430000" cy="952500"/>
          </a:xfrm>
        </p:spPr>
        <p:txBody>
          <a:bodyPr>
            <a:noAutofit/>
          </a:bodyPr>
          <a:lstStyle>
            <a:lvl1pPr>
              <a:defRPr>
                <a:solidFill>
                  <a:schemeClr val="tx1"/>
                </a:solidFill>
                <a:latin typeface="+mj-lt"/>
                <a:ea typeface="IBM Plex Sans" charset="0"/>
                <a:cs typeface="IBM Plex Sans" charset="0"/>
              </a:defRPr>
            </a:lvl1pPr>
          </a:lstStyle>
          <a:p>
            <a:r>
              <a:rPr lang="en-US" dirty="0"/>
              <a:t>Click to edit Master title style</a:t>
            </a:r>
          </a:p>
        </p:txBody>
      </p:sp>
      <p:sp>
        <p:nvSpPr>
          <p:cNvPr id="6" name="Footer Placeholder">
            <a:extLst>
              <a:ext uri="{FF2B5EF4-FFF2-40B4-BE49-F238E27FC236}">
                <a16:creationId xmlns:a16="http://schemas.microsoft.com/office/drawing/2014/main" id="{5E2B6E3B-5946-4182-95AD-880B2EC37445}"/>
              </a:ext>
            </a:extLst>
          </p:cNvPr>
          <p:cNvSpPr>
            <a:spLocks noGrp="1"/>
          </p:cNvSpPr>
          <p:nvPr>
            <p:ph type="ftr" sz="quarter" idx="10"/>
          </p:nvPr>
        </p:nvSpPr>
        <p:spPr>
          <a:xfrm>
            <a:off x="304889" y="6400801"/>
            <a:ext cx="5486313" cy="222249"/>
          </a:xfrm>
        </p:spPr>
        <p:txBody>
          <a:bodyPr/>
          <a:lstStyle>
            <a:lvl1pPr>
              <a:defRPr>
                <a:solidFill>
                  <a:schemeClr val="bg1"/>
                </a:solidFill>
              </a:defRPr>
            </a:lvl1pPr>
          </a:lstStyle>
          <a:p>
            <a:r>
              <a:rPr lang="en-US" dirty="0"/>
              <a:t>IBM Consulting / © 2021 IBM Corporation</a:t>
            </a:r>
          </a:p>
        </p:txBody>
      </p:sp>
    </p:spTree>
    <p:extLst>
      <p:ext uri="{BB962C8B-B14F-4D97-AF65-F5344CB8AC3E}">
        <p14:creationId xmlns:p14="http://schemas.microsoft.com/office/powerpoint/2010/main" val="3505102287"/>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3_3-2_Title and Content">
    <p:bg>
      <p:bgPr>
        <a:solidFill>
          <a:schemeClr val="tx2"/>
        </a:solidFill>
        <a:effectLst/>
      </p:bgPr>
    </p:bg>
    <p:spTree>
      <p:nvGrpSpPr>
        <p:cNvPr id="1" name=""/>
        <p:cNvGrpSpPr/>
        <p:nvPr/>
      </p:nvGrpSpPr>
      <p:grpSpPr>
        <a:xfrm>
          <a:off x="0" y="0"/>
          <a:ext cx="0" cy="0"/>
          <a:chOff x="0" y="0"/>
          <a:chExt cx="0" cy="0"/>
        </a:xfrm>
      </p:grpSpPr>
      <p:sp>
        <p:nvSpPr>
          <p:cNvPr id="11" name="Title 1"/>
          <p:cNvSpPr>
            <a:spLocks noGrp="1"/>
          </p:cNvSpPr>
          <p:nvPr>
            <p:ph type="title"/>
          </p:nvPr>
        </p:nvSpPr>
        <p:spPr>
          <a:xfrm>
            <a:off x="381000" y="1714500"/>
            <a:ext cx="2476500" cy="3048000"/>
          </a:xfrm>
        </p:spPr>
        <p:txBody>
          <a:bodyPr tIns="228600">
            <a:noAutofit/>
          </a:bodyPr>
          <a:lstStyle/>
          <a:p>
            <a:r>
              <a:rPr lang="en-US" dirty="0"/>
              <a:t>Click to edit Master title style</a:t>
            </a:r>
          </a:p>
        </p:txBody>
      </p:sp>
      <p:sp>
        <p:nvSpPr>
          <p:cNvPr id="12" name="Text Placeholder 4"/>
          <p:cNvSpPr>
            <a:spLocks noGrp="1"/>
          </p:cNvSpPr>
          <p:nvPr>
            <p:ph type="body" sz="quarter" idx="11"/>
          </p:nvPr>
        </p:nvSpPr>
        <p:spPr>
          <a:xfrm>
            <a:off x="381000" y="220980"/>
            <a:ext cx="2476500" cy="6858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14" name="Text Placeholder 23"/>
          <p:cNvSpPr>
            <a:spLocks noGrp="1"/>
          </p:cNvSpPr>
          <p:nvPr>
            <p:ph type="body" sz="quarter" idx="15" hasCustomPrompt="1"/>
          </p:nvPr>
        </p:nvSpPr>
        <p:spPr>
          <a:xfrm>
            <a:off x="381000" y="6096000"/>
            <a:ext cx="2514601" cy="40386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18" name="Content Placeholder 2"/>
          <p:cNvSpPr>
            <a:spLocks noGrp="1"/>
          </p:cNvSpPr>
          <p:nvPr>
            <p:ph idx="10"/>
          </p:nvPr>
        </p:nvSpPr>
        <p:spPr>
          <a:xfrm>
            <a:off x="6223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9" name="Content Placeholder 2"/>
          <p:cNvSpPr>
            <a:spLocks noGrp="1"/>
          </p:cNvSpPr>
          <p:nvPr>
            <p:ph idx="12"/>
          </p:nvPr>
        </p:nvSpPr>
        <p:spPr>
          <a:xfrm>
            <a:off x="3302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20" name="Content Placeholder 2"/>
          <p:cNvSpPr>
            <a:spLocks noGrp="1"/>
          </p:cNvSpPr>
          <p:nvPr>
            <p:ph idx="13"/>
          </p:nvPr>
        </p:nvSpPr>
        <p:spPr>
          <a:xfrm>
            <a:off x="9144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8" name="Footer Placeholder">
            <a:extLst>
              <a:ext uri="{FF2B5EF4-FFF2-40B4-BE49-F238E27FC236}">
                <a16:creationId xmlns:a16="http://schemas.microsoft.com/office/drawing/2014/main" id="{7A16CAC6-B678-4323-BA93-36792D4903CC}"/>
              </a:ext>
            </a:extLst>
          </p:cNvPr>
          <p:cNvSpPr>
            <a:spLocks noGrp="1"/>
          </p:cNvSpPr>
          <p:nvPr>
            <p:ph type="ftr" sz="quarter" idx="16"/>
          </p:nvPr>
        </p:nvSpPr>
        <p:spPr>
          <a:xfrm>
            <a:off x="304889" y="6400801"/>
            <a:ext cx="5486313" cy="222249"/>
          </a:xfrm>
        </p:spPr>
        <p:txBody>
          <a:bodyPr/>
          <a:lstStyle>
            <a:lvl1pPr>
              <a:defRPr>
                <a:solidFill>
                  <a:schemeClr val="bg1"/>
                </a:solidFill>
              </a:defRPr>
            </a:lvl1pPr>
          </a:lstStyle>
          <a:p>
            <a:r>
              <a:rPr lang="en-US" dirty="0"/>
              <a:t>IBM Consulting / © 2021 IBM Corporation</a:t>
            </a:r>
          </a:p>
        </p:txBody>
      </p:sp>
    </p:spTree>
    <p:extLst>
      <p:ext uri="{BB962C8B-B14F-4D97-AF65-F5344CB8AC3E}">
        <p14:creationId xmlns:p14="http://schemas.microsoft.com/office/powerpoint/2010/main" val="3573950733"/>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3-7_Title and Content">
    <p:spTree>
      <p:nvGrpSpPr>
        <p:cNvPr id="1" name=""/>
        <p:cNvGrpSpPr/>
        <p:nvPr/>
      </p:nvGrpSpPr>
      <p:grpSpPr>
        <a:xfrm>
          <a:off x="0" y="0"/>
          <a:ext cx="0" cy="0"/>
          <a:chOff x="0" y="0"/>
          <a:chExt cx="0" cy="0"/>
        </a:xfrm>
      </p:grpSpPr>
      <p:sp>
        <p:nvSpPr>
          <p:cNvPr id="4" name="Rectangle 3"/>
          <p:cNvSpPr/>
          <p:nvPr userDrawn="1"/>
        </p:nvSpPr>
        <p:spPr>
          <a:xfrm>
            <a:off x="3048000" y="0"/>
            <a:ext cx="9144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1714500"/>
            <a:ext cx="2476500" cy="30480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20" y="6515113"/>
            <a:ext cx="471765" cy="190500"/>
          </a:xfrm>
          <a:prstGeom prst="rect">
            <a:avLst/>
          </a:prstGeom>
        </p:spPr>
      </p:pic>
      <p:sp>
        <p:nvSpPr>
          <p:cNvPr id="14" name="Text Placeholder 23"/>
          <p:cNvSpPr>
            <a:spLocks noGrp="1"/>
          </p:cNvSpPr>
          <p:nvPr>
            <p:ph type="body" sz="quarter" idx="15" hasCustomPrompt="1"/>
          </p:nvPr>
        </p:nvSpPr>
        <p:spPr>
          <a:xfrm>
            <a:off x="381000" y="6096000"/>
            <a:ext cx="2514601" cy="40386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12"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mj-lt"/>
                <a:ea typeface="IBM Plex Sans" charset="0"/>
                <a:cs typeface="IBM Plex Sans" charset="0"/>
              </a:rPr>
              <a:t>IBM Services</a:t>
            </a:r>
          </a:p>
        </p:txBody>
      </p:sp>
      <p:sp>
        <p:nvSpPr>
          <p:cNvPr id="9" name="Content Placeholder 2"/>
          <p:cNvSpPr>
            <a:spLocks noGrp="1"/>
          </p:cNvSpPr>
          <p:nvPr>
            <p:ph idx="10"/>
          </p:nvPr>
        </p:nvSpPr>
        <p:spPr>
          <a:xfrm>
            <a:off x="6223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0" name="Content Placeholder 2"/>
          <p:cNvSpPr>
            <a:spLocks noGrp="1"/>
          </p:cNvSpPr>
          <p:nvPr>
            <p:ph idx="12"/>
          </p:nvPr>
        </p:nvSpPr>
        <p:spPr>
          <a:xfrm>
            <a:off x="3302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1" name="Content Placeholder 2"/>
          <p:cNvSpPr>
            <a:spLocks noGrp="1"/>
          </p:cNvSpPr>
          <p:nvPr>
            <p:ph idx="13"/>
          </p:nvPr>
        </p:nvSpPr>
        <p:spPr>
          <a:xfrm>
            <a:off x="9144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3" name="Footer Placeholder">
            <a:extLst>
              <a:ext uri="{FF2B5EF4-FFF2-40B4-BE49-F238E27FC236}">
                <a16:creationId xmlns:a16="http://schemas.microsoft.com/office/drawing/2014/main" id="{374E783B-45DB-4862-A65B-4C7C6C062D5D}"/>
              </a:ext>
            </a:extLst>
          </p:cNvPr>
          <p:cNvSpPr>
            <a:spLocks noGrp="1"/>
          </p:cNvSpPr>
          <p:nvPr>
            <p:ph type="ftr" sz="quarter" idx="16"/>
          </p:nvPr>
        </p:nvSpPr>
        <p:spPr>
          <a:xfrm>
            <a:off x="304889" y="6400801"/>
            <a:ext cx="5486313" cy="222249"/>
          </a:xfrm>
        </p:spPr>
        <p:txBody>
          <a:bodyPr/>
          <a:lstStyle>
            <a:lvl1pPr>
              <a:defRPr>
                <a:solidFill>
                  <a:schemeClr val="bg1"/>
                </a:solidFill>
              </a:defRPr>
            </a:lvl1pPr>
          </a:lstStyle>
          <a:p>
            <a:r>
              <a:rPr lang="en-US" dirty="0"/>
              <a:t>IBM Consulting / © 2021 IBM Corporation</a:t>
            </a:r>
          </a:p>
        </p:txBody>
      </p:sp>
    </p:spTree>
    <p:extLst>
      <p:ext uri="{BB962C8B-B14F-4D97-AF65-F5344CB8AC3E}">
        <p14:creationId xmlns:p14="http://schemas.microsoft.com/office/powerpoint/2010/main" val="1342230973"/>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1_3-7_Title and Content">
    <p:spTree>
      <p:nvGrpSpPr>
        <p:cNvPr id="1" name=""/>
        <p:cNvGrpSpPr/>
        <p:nvPr/>
      </p:nvGrpSpPr>
      <p:grpSpPr>
        <a:xfrm>
          <a:off x="0" y="0"/>
          <a:ext cx="0" cy="0"/>
          <a:chOff x="0" y="0"/>
          <a:chExt cx="0" cy="0"/>
        </a:xfrm>
      </p:grpSpPr>
      <p:sp>
        <p:nvSpPr>
          <p:cNvPr id="11" name="Rectangle 10"/>
          <p:cNvSpPr/>
          <p:nvPr userDrawn="1"/>
        </p:nvSpPr>
        <p:spPr>
          <a:xfrm>
            <a:off x="3048000" y="0"/>
            <a:ext cx="9144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1714500"/>
            <a:ext cx="2476500" cy="30480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20" y="6515113"/>
            <a:ext cx="471765" cy="190500"/>
          </a:xfrm>
          <a:prstGeom prst="rect">
            <a:avLst/>
          </a:prstGeom>
        </p:spPr>
      </p:pic>
      <p:sp>
        <p:nvSpPr>
          <p:cNvPr id="14" name="Text Placeholder 23"/>
          <p:cNvSpPr>
            <a:spLocks noGrp="1"/>
          </p:cNvSpPr>
          <p:nvPr>
            <p:ph type="body" sz="quarter" idx="15" hasCustomPrompt="1"/>
          </p:nvPr>
        </p:nvSpPr>
        <p:spPr>
          <a:xfrm>
            <a:off x="381000" y="6096000"/>
            <a:ext cx="2514601" cy="40386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12"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IBM Services</a:t>
            </a:r>
          </a:p>
        </p:txBody>
      </p:sp>
      <p:sp>
        <p:nvSpPr>
          <p:cNvPr id="9" name="Footer Placeholder 3"/>
          <p:cNvSpPr txBox="1">
            <a:spLocks/>
          </p:cNvSpPr>
          <p:nvPr userDrawn="1"/>
        </p:nvSpPr>
        <p:spPr>
          <a:xfrm>
            <a:off x="3250406" y="6583679"/>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2">
                    <a:alpha val="60000"/>
                  </a:schemeClr>
                </a:solidFill>
                <a:latin typeface="+mj-lt"/>
                <a:ea typeface="IBM Plex Sans" charset="0"/>
                <a:cs typeface="IBM Plex Sans" charset="0"/>
              </a:rPr>
              <a:t>IBM Services</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
        <p:nvSpPr>
          <p:cNvPr id="13" name="Content Placeholder 2"/>
          <p:cNvSpPr>
            <a:spLocks noGrp="1"/>
          </p:cNvSpPr>
          <p:nvPr>
            <p:ph idx="10"/>
          </p:nvPr>
        </p:nvSpPr>
        <p:spPr>
          <a:xfrm>
            <a:off x="6223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5" name="Content Placeholder 2"/>
          <p:cNvSpPr>
            <a:spLocks noGrp="1"/>
          </p:cNvSpPr>
          <p:nvPr>
            <p:ph idx="12"/>
          </p:nvPr>
        </p:nvSpPr>
        <p:spPr>
          <a:xfrm>
            <a:off x="3302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6" name="Content Placeholder 2"/>
          <p:cNvSpPr>
            <a:spLocks noGrp="1"/>
          </p:cNvSpPr>
          <p:nvPr>
            <p:ph idx="13"/>
          </p:nvPr>
        </p:nvSpPr>
        <p:spPr>
          <a:xfrm>
            <a:off x="9144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7" name="Footer Placeholder">
            <a:extLst>
              <a:ext uri="{FF2B5EF4-FFF2-40B4-BE49-F238E27FC236}">
                <a16:creationId xmlns:a16="http://schemas.microsoft.com/office/drawing/2014/main" id="{E4B73743-01E4-477D-8D83-D3D63BBA0B8B}"/>
              </a:ext>
            </a:extLst>
          </p:cNvPr>
          <p:cNvSpPr>
            <a:spLocks noGrp="1"/>
          </p:cNvSpPr>
          <p:nvPr>
            <p:ph type="ftr" sz="quarter" idx="16"/>
          </p:nvPr>
        </p:nvSpPr>
        <p:spPr>
          <a:xfrm>
            <a:off x="304889" y="6400801"/>
            <a:ext cx="5486313" cy="222249"/>
          </a:xfrm>
        </p:spPr>
        <p:txBody>
          <a:bodyPr/>
          <a:lstStyle>
            <a:lvl1pPr>
              <a:defRPr>
                <a:solidFill>
                  <a:schemeClr val="bg1"/>
                </a:solidFill>
              </a:defRPr>
            </a:lvl1pPr>
          </a:lstStyle>
          <a:p>
            <a:r>
              <a:rPr lang="en-US" dirty="0"/>
              <a:t>IBM Consulting / © 2021 IBM Corporation</a:t>
            </a:r>
          </a:p>
        </p:txBody>
      </p:sp>
    </p:spTree>
    <p:extLst>
      <p:ext uri="{BB962C8B-B14F-4D97-AF65-F5344CB8AC3E}">
        <p14:creationId xmlns:p14="http://schemas.microsoft.com/office/powerpoint/2010/main" val="1188841184"/>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2_3-7_Title and Content">
    <p:spTree>
      <p:nvGrpSpPr>
        <p:cNvPr id="1" name=""/>
        <p:cNvGrpSpPr/>
        <p:nvPr/>
      </p:nvGrpSpPr>
      <p:grpSpPr>
        <a:xfrm>
          <a:off x="0" y="0"/>
          <a:ext cx="0" cy="0"/>
          <a:chOff x="0" y="0"/>
          <a:chExt cx="0" cy="0"/>
        </a:xfrm>
      </p:grpSpPr>
      <p:sp>
        <p:nvSpPr>
          <p:cNvPr id="11" name="Rectangle 10"/>
          <p:cNvSpPr/>
          <p:nvPr userDrawn="1"/>
        </p:nvSpPr>
        <p:spPr>
          <a:xfrm>
            <a:off x="3048000" y="0"/>
            <a:ext cx="9144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1714500"/>
            <a:ext cx="2476500" cy="30480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20" y="6515113"/>
            <a:ext cx="471765" cy="190500"/>
          </a:xfrm>
          <a:prstGeom prst="rect">
            <a:avLst/>
          </a:prstGeom>
        </p:spPr>
      </p:pic>
      <p:sp>
        <p:nvSpPr>
          <p:cNvPr id="14" name="Text Placeholder 23"/>
          <p:cNvSpPr>
            <a:spLocks noGrp="1"/>
          </p:cNvSpPr>
          <p:nvPr>
            <p:ph type="body" sz="quarter" idx="15" hasCustomPrompt="1"/>
          </p:nvPr>
        </p:nvSpPr>
        <p:spPr>
          <a:xfrm>
            <a:off x="381000" y="6096000"/>
            <a:ext cx="2514601" cy="40386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12"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IBM Services</a:t>
            </a:r>
          </a:p>
        </p:txBody>
      </p:sp>
      <p:sp>
        <p:nvSpPr>
          <p:cNvPr id="9" name="Footer Placeholder 3"/>
          <p:cNvSpPr txBox="1">
            <a:spLocks/>
          </p:cNvSpPr>
          <p:nvPr userDrawn="1"/>
        </p:nvSpPr>
        <p:spPr>
          <a:xfrm>
            <a:off x="3250406" y="6583679"/>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2">
                    <a:alpha val="60000"/>
                  </a:schemeClr>
                </a:solidFill>
                <a:latin typeface="+mj-lt"/>
                <a:ea typeface="IBM Plex Sans" charset="0"/>
                <a:cs typeface="IBM Plex Sans" charset="0"/>
              </a:rPr>
              <a:t>IBM Services</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
        <p:nvSpPr>
          <p:cNvPr id="13" name="Footer Placeholder">
            <a:extLst>
              <a:ext uri="{FF2B5EF4-FFF2-40B4-BE49-F238E27FC236}">
                <a16:creationId xmlns:a16="http://schemas.microsoft.com/office/drawing/2014/main" id="{AFDC277C-4E35-4EDE-9253-7C19400C95AE}"/>
              </a:ext>
            </a:extLst>
          </p:cNvPr>
          <p:cNvSpPr>
            <a:spLocks noGrp="1"/>
          </p:cNvSpPr>
          <p:nvPr>
            <p:ph type="ftr" sz="quarter" idx="10"/>
          </p:nvPr>
        </p:nvSpPr>
        <p:spPr>
          <a:xfrm>
            <a:off x="304889" y="6400801"/>
            <a:ext cx="5486313" cy="222249"/>
          </a:xfrm>
        </p:spPr>
        <p:txBody>
          <a:bodyPr/>
          <a:lstStyle>
            <a:lvl1pPr>
              <a:defRPr>
                <a:solidFill>
                  <a:schemeClr val="bg1"/>
                </a:solidFill>
              </a:defRPr>
            </a:lvl1pPr>
          </a:lstStyle>
          <a:p>
            <a:r>
              <a:rPr lang="en-US" dirty="0"/>
              <a:t>IBM Consulting / © 2021 IBM Corporation</a:t>
            </a:r>
          </a:p>
        </p:txBody>
      </p:sp>
    </p:spTree>
    <p:extLst>
      <p:ext uri="{BB962C8B-B14F-4D97-AF65-F5344CB8AC3E}">
        <p14:creationId xmlns:p14="http://schemas.microsoft.com/office/powerpoint/2010/main" val="1514063376"/>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3_3-7_Title and Content">
    <p:spTree>
      <p:nvGrpSpPr>
        <p:cNvPr id="1" name=""/>
        <p:cNvGrpSpPr/>
        <p:nvPr/>
      </p:nvGrpSpPr>
      <p:grpSpPr>
        <a:xfrm>
          <a:off x="0" y="0"/>
          <a:ext cx="0" cy="0"/>
          <a:chOff x="0" y="0"/>
          <a:chExt cx="0" cy="0"/>
        </a:xfrm>
      </p:grpSpPr>
      <p:sp>
        <p:nvSpPr>
          <p:cNvPr id="11" name="Rectangle 10"/>
          <p:cNvSpPr/>
          <p:nvPr userDrawn="1"/>
        </p:nvSpPr>
        <p:spPr>
          <a:xfrm>
            <a:off x="3048000" y="0"/>
            <a:ext cx="9144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1714500"/>
            <a:ext cx="2476500" cy="30480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14" name="Text Placeholder 23"/>
          <p:cNvSpPr>
            <a:spLocks noGrp="1"/>
          </p:cNvSpPr>
          <p:nvPr>
            <p:ph type="body" sz="quarter" idx="15" hasCustomPrompt="1"/>
          </p:nvPr>
        </p:nvSpPr>
        <p:spPr>
          <a:xfrm>
            <a:off x="381000" y="6096000"/>
            <a:ext cx="2514601" cy="40386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
        <p:nvSpPr>
          <p:cNvPr id="15" name="Footer Placeholder 3"/>
          <p:cNvSpPr txBox="1">
            <a:spLocks/>
          </p:cNvSpPr>
          <p:nvPr userDrawn="1"/>
        </p:nvSpPr>
        <p:spPr>
          <a:xfrm>
            <a:off x="3250406" y="6583679"/>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2">
                    <a:alpha val="60000"/>
                  </a:schemeClr>
                </a:solidFill>
                <a:latin typeface="+mj-lt"/>
                <a:ea typeface="IBM Plex Sans" charset="0"/>
                <a:cs typeface="IBM Plex Sans" charset="0"/>
              </a:rPr>
              <a:t>IBM Services</a:t>
            </a:r>
          </a:p>
        </p:txBody>
      </p:sp>
      <p:sp>
        <p:nvSpPr>
          <p:cNvPr id="16" name="Content Placeholder 2"/>
          <p:cNvSpPr>
            <a:spLocks noGrp="1"/>
          </p:cNvSpPr>
          <p:nvPr>
            <p:ph idx="10"/>
          </p:nvPr>
        </p:nvSpPr>
        <p:spPr>
          <a:xfrm>
            <a:off x="6223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7" name="Content Placeholder 2"/>
          <p:cNvSpPr>
            <a:spLocks noGrp="1"/>
          </p:cNvSpPr>
          <p:nvPr>
            <p:ph idx="12"/>
          </p:nvPr>
        </p:nvSpPr>
        <p:spPr>
          <a:xfrm>
            <a:off x="3302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8" name="Content Placeholder 2"/>
          <p:cNvSpPr>
            <a:spLocks noGrp="1"/>
          </p:cNvSpPr>
          <p:nvPr>
            <p:ph idx="13"/>
          </p:nvPr>
        </p:nvSpPr>
        <p:spPr>
          <a:xfrm>
            <a:off x="9144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2" name="Footer Placeholder">
            <a:extLst>
              <a:ext uri="{FF2B5EF4-FFF2-40B4-BE49-F238E27FC236}">
                <a16:creationId xmlns:a16="http://schemas.microsoft.com/office/drawing/2014/main" id="{DDF2D66C-0F36-4913-BF16-9B987BDB50BF}"/>
              </a:ext>
            </a:extLst>
          </p:cNvPr>
          <p:cNvSpPr>
            <a:spLocks noGrp="1"/>
          </p:cNvSpPr>
          <p:nvPr>
            <p:ph type="ftr" sz="quarter" idx="16"/>
          </p:nvPr>
        </p:nvSpPr>
        <p:spPr>
          <a:xfrm>
            <a:off x="304889" y="6400801"/>
            <a:ext cx="5486313" cy="222249"/>
          </a:xfrm>
        </p:spPr>
        <p:txBody>
          <a:bodyPr/>
          <a:lstStyle>
            <a:lvl1pPr>
              <a:defRPr>
                <a:solidFill>
                  <a:schemeClr val="bg1"/>
                </a:solidFill>
              </a:defRPr>
            </a:lvl1pPr>
          </a:lstStyle>
          <a:p>
            <a:r>
              <a:rPr lang="en-US" dirty="0"/>
              <a:t>IBM Consulting / © 2021 IBM Corporation</a:t>
            </a:r>
          </a:p>
        </p:txBody>
      </p:sp>
    </p:spTree>
    <p:extLst>
      <p:ext uri="{BB962C8B-B14F-4D97-AF65-F5344CB8AC3E}">
        <p14:creationId xmlns:p14="http://schemas.microsoft.com/office/powerpoint/2010/main" val="4203546672"/>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3-8_Title and Content">
    <p:spTree>
      <p:nvGrpSpPr>
        <p:cNvPr id="1" name=""/>
        <p:cNvGrpSpPr/>
        <p:nvPr/>
      </p:nvGrpSpPr>
      <p:grpSpPr>
        <a:xfrm>
          <a:off x="0" y="0"/>
          <a:ext cx="0" cy="0"/>
          <a:chOff x="0" y="0"/>
          <a:chExt cx="0" cy="0"/>
        </a:xfrm>
      </p:grpSpPr>
      <p:sp>
        <p:nvSpPr>
          <p:cNvPr id="4" name="Rectangle 3"/>
          <p:cNvSpPr/>
          <p:nvPr userDrawn="1"/>
        </p:nvSpPr>
        <p:spPr>
          <a:xfrm flipH="1">
            <a:off x="0" y="0"/>
            <a:ext cx="3048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1714500"/>
            <a:ext cx="2476500" cy="30480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17" name="Text Placeholder 23"/>
          <p:cNvSpPr>
            <a:spLocks noGrp="1"/>
          </p:cNvSpPr>
          <p:nvPr>
            <p:ph type="body" sz="quarter" idx="15" hasCustomPrompt="1"/>
          </p:nvPr>
        </p:nvSpPr>
        <p:spPr>
          <a:xfrm>
            <a:off x="381000" y="6096000"/>
            <a:ext cx="2514601" cy="40386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18" name="Content Placeholder 2"/>
          <p:cNvSpPr>
            <a:spLocks noGrp="1"/>
          </p:cNvSpPr>
          <p:nvPr>
            <p:ph idx="10"/>
          </p:nvPr>
        </p:nvSpPr>
        <p:spPr>
          <a:xfrm>
            <a:off x="6223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9" name="Content Placeholder 2"/>
          <p:cNvSpPr>
            <a:spLocks noGrp="1"/>
          </p:cNvSpPr>
          <p:nvPr>
            <p:ph idx="12"/>
          </p:nvPr>
        </p:nvSpPr>
        <p:spPr>
          <a:xfrm>
            <a:off x="3302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20" name="Content Placeholder 2"/>
          <p:cNvSpPr>
            <a:spLocks noGrp="1"/>
          </p:cNvSpPr>
          <p:nvPr>
            <p:ph idx="13"/>
          </p:nvPr>
        </p:nvSpPr>
        <p:spPr>
          <a:xfrm>
            <a:off x="9144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5" name="Footer Placeholder">
            <a:extLst>
              <a:ext uri="{FF2B5EF4-FFF2-40B4-BE49-F238E27FC236}">
                <a16:creationId xmlns:a16="http://schemas.microsoft.com/office/drawing/2014/main" id="{F0FDBB5E-89BA-4F0D-8794-9FF7F52EA365}"/>
              </a:ext>
            </a:extLst>
          </p:cNvPr>
          <p:cNvSpPr>
            <a:spLocks noGrp="1"/>
          </p:cNvSpPr>
          <p:nvPr>
            <p:ph type="ftr" sz="quarter" idx="16"/>
          </p:nvPr>
        </p:nvSpPr>
        <p:spPr>
          <a:xfrm>
            <a:off x="304889" y="6400801"/>
            <a:ext cx="5486313" cy="222249"/>
          </a:xfrm>
        </p:spPr>
        <p:txBody>
          <a:bodyPr/>
          <a:lstStyle>
            <a:lvl1pPr>
              <a:defRPr>
                <a:solidFill>
                  <a:schemeClr val="bg1"/>
                </a:solidFill>
              </a:defRPr>
            </a:lvl1pPr>
          </a:lstStyle>
          <a:p>
            <a:r>
              <a:rPr lang="en-US" dirty="0"/>
              <a:t>IBM Consulting / © 2021 IBM Corporation</a:t>
            </a:r>
          </a:p>
        </p:txBody>
      </p:sp>
    </p:spTree>
    <p:extLst>
      <p:ext uri="{BB962C8B-B14F-4D97-AF65-F5344CB8AC3E}">
        <p14:creationId xmlns:p14="http://schemas.microsoft.com/office/powerpoint/2010/main" val="30174587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p:cNvSpPr>
            <a:spLocks noGrp="1"/>
          </p:cNvSpPr>
          <p:nvPr>
            <p:ph type="title"/>
          </p:nvPr>
        </p:nvSpPr>
        <p:spPr>
          <a:xfrm>
            <a:off x="280416" y="256032"/>
            <a:ext cx="5522976" cy="5726176"/>
          </a:xfrm>
        </p:spPr>
        <p:txBody>
          <a:bodyPr/>
          <a:lstStyle/>
          <a:p>
            <a:r>
              <a:rPr lang="en-US"/>
              <a:t>Click to edit Master title style</a:t>
            </a:r>
            <a:endParaRPr lang="en-US" dirty="0"/>
          </a:p>
        </p:txBody>
      </p:sp>
      <p:sp>
        <p:nvSpPr>
          <p:cNvPr id="6" name="Text Placeholder"/>
          <p:cNvSpPr>
            <a:spLocks noGrp="1"/>
          </p:cNvSpPr>
          <p:nvPr>
            <p:ph type="body" sz="quarter" idx="12"/>
          </p:nvPr>
        </p:nvSpPr>
        <p:spPr>
          <a:xfrm>
            <a:off x="6388608" y="268224"/>
            <a:ext cx="5498592" cy="5726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Consulting / © 2021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63202577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3-9_Title and Content">
    <p:spTree>
      <p:nvGrpSpPr>
        <p:cNvPr id="1" name=""/>
        <p:cNvGrpSpPr/>
        <p:nvPr/>
      </p:nvGrpSpPr>
      <p:grpSpPr>
        <a:xfrm>
          <a:off x="0" y="0"/>
          <a:ext cx="0" cy="0"/>
          <a:chOff x="0" y="0"/>
          <a:chExt cx="0" cy="0"/>
        </a:xfrm>
      </p:grpSpPr>
      <p:sp>
        <p:nvSpPr>
          <p:cNvPr id="4" name="Rectangle 3"/>
          <p:cNvSpPr/>
          <p:nvPr userDrawn="1"/>
        </p:nvSpPr>
        <p:spPr>
          <a:xfrm flipH="1">
            <a:off x="0" y="0"/>
            <a:ext cx="3048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1714500"/>
            <a:ext cx="2476500" cy="30480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11" name="Content Placeholder 2"/>
          <p:cNvSpPr>
            <a:spLocks noGrp="1"/>
          </p:cNvSpPr>
          <p:nvPr>
            <p:ph idx="13"/>
          </p:nvPr>
        </p:nvSpPr>
        <p:spPr>
          <a:xfrm>
            <a:off x="9144000" y="0"/>
            <a:ext cx="3048000" cy="6858000"/>
          </a:xfrm>
        </p:spPr>
        <p:txBody>
          <a:bodyPr lIns="228600" tIns="2057400" rIns="9144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endParaRPr lang="en-US" dirty="0"/>
          </a:p>
        </p:txBody>
      </p:sp>
      <p:sp>
        <p:nvSpPr>
          <p:cNvPr id="17" name="Text Placeholder 23"/>
          <p:cNvSpPr>
            <a:spLocks noGrp="1"/>
          </p:cNvSpPr>
          <p:nvPr>
            <p:ph type="body" sz="quarter" idx="15" hasCustomPrompt="1"/>
          </p:nvPr>
        </p:nvSpPr>
        <p:spPr>
          <a:xfrm>
            <a:off x="381000" y="6096000"/>
            <a:ext cx="2514601" cy="40386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19" name="Content Placeholder 2"/>
          <p:cNvSpPr>
            <a:spLocks noGrp="1"/>
          </p:cNvSpPr>
          <p:nvPr>
            <p:ph idx="10"/>
          </p:nvPr>
        </p:nvSpPr>
        <p:spPr>
          <a:xfrm>
            <a:off x="6223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20" name="Content Placeholder 2"/>
          <p:cNvSpPr>
            <a:spLocks noGrp="1"/>
          </p:cNvSpPr>
          <p:nvPr>
            <p:ph idx="12"/>
          </p:nvPr>
        </p:nvSpPr>
        <p:spPr>
          <a:xfrm>
            <a:off x="3302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5" name="Footer Placeholder">
            <a:extLst>
              <a:ext uri="{FF2B5EF4-FFF2-40B4-BE49-F238E27FC236}">
                <a16:creationId xmlns:a16="http://schemas.microsoft.com/office/drawing/2014/main" id="{70677416-092E-4C9B-9231-5B8DCDCBA5FB}"/>
              </a:ext>
            </a:extLst>
          </p:cNvPr>
          <p:cNvSpPr>
            <a:spLocks noGrp="1"/>
          </p:cNvSpPr>
          <p:nvPr>
            <p:ph type="ftr" sz="quarter" idx="16"/>
          </p:nvPr>
        </p:nvSpPr>
        <p:spPr>
          <a:xfrm>
            <a:off x="304889" y="6400801"/>
            <a:ext cx="5486313" cy="222249"/>
          </a:xfrm>
        </p:spPr>
        <p:txBody>
          <a:bodyPr/>
          <a:lstStyle>
            <a:lvl1pPr>
              <a:defRPr>
                <a:solidFill>
                  <a:schemeClr val="bg1"/>
                </a:solidFill>
              </a:defRPr>
            </a:lvl1pPr>
          </a:lstStyle>
          <a:p>
            <a:r>
              <a:rPr lang="en-US" dirty="0"/>
              <a:t>IBM Consulting / © 2021 IBM Corporation</a:t>
            </a:r>
          </a:p>
        </p:txBody>
      </p:sp>
    </p:spTree>
    <p:extLst>
      <p:ext uri="{BB962C8B-B14F-4D97-AF65-F5344CB8AC3E}">
        <p14:creationId xmlns:p14="http://schemas.microsoft.com/office/powerpoint/2010/main" val="316547719"/>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3-10_Title and Content">
    <p:spTree>
      <p:nvGrpSpPr>
        <p:cNvPr id="1" name=""/>
        <p:cNvGrpSpPr/>
        <p:nvPr/>
      </p:nvGrpSpPr>
      <p:grpSpPr>
        <a:xfrm>
          <a:off x="0" y="0"/>
          <a:ext cx="0" cy="0"/>
          <a:chOff x="0" y="0"/>
          <a:chExt cx="0" cy="0"/>
        </a:xfrm>
      </p:grpSpPr>
      <p:sp>
        <p:nvSpPr>
          <p:cNvPr id="4" name="Rectangle 3"/>
          <p:cNvSpPr/>
          <p:nvPr userDrawn="1"/>
        </p:nvSpPr>
        <p:spPr>
          <a:xfrm>
            <a:off x="6096000" y="0"/>
            <a:ext cx="6096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p:txBody>
          <a:bodyPr>
            <a:noAutofit/>
          </a:bodyPr>
          <a:lstStyle/>
          <a:p>
            <a:r>
              <a:rPr lang="en-US" dirty="0"/>
              <a:t>Click to edit Master title style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20" y="6515113"/>
            <a:ext cx="471765" cy="190500"/>
          </a:xfrm>
          <a:prstGeom prst="rect">
            <a:avLst/>
          </a:prstGeom>
        </p:spPr>
      </p:pic>
      <p:sp>
        <p:nvSpPr>
          <p:cNvPr id="9" name="Text Placeholder 23"/>
          <p:cNvSpPr>
            <a:spLocks noGrp="1"/>
          </p:cNvSpPr>
          <p:nvPr>
            <p:ph type="body" sz="quarter" idx="14" hasCustomPrompt="1"/>
          </p:nvPr>
        </p:nvSpPr>
        <p:spPr>
          <a:xfrm>
            <a:off x="381000" y="6118860"/>
            <a:ext cx="5486400" cy="381000"/>
          </a:xfrm>
          <a:prstGeom prst="rect">
            <a:avLst/>
          </a:prstGeo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10" name="Text Placeholder 4"/>
          <p:cNvSpPr>
            <a:spLocks noGrp="1"/>
          </p:cNvSpPr>
          <p:nvPr>
            <p:ph type="body" sz="quarter" idx="11"/>
          </p:nvPr>
        </p:nvSpPr>
        <p:spPr>
          <a:xfrm>
            <a:off x="381000" y="220980"/>
            <a:ext cx="5486400" cy="2286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13" name="Content Placeholder 2"/>
          <p:cNvSpPr>
            <a:spLocks noGrp="1"/>
          </p:cNvSpPr>
          <p:nvPr>
            <p:ph idx="1"/>
          </p:nvPr>
        </p:nvSpPr>
        <p:spPr>
          <a:xfrm>
            <a:off x="379048" y="1714500"/>
            <a:ext cx="5486400" cy="43815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4" name="Content Placeholder 2"/>
          <p:cNvSpPr>
            <a:spLocks noGrp="1"/>
          </p:cNvSpPr>
          <p:nvPr>
            <p:ph idx="13"/>
          </p:nvPr>
        </p:nvSpPr>
        <p:spPr>
          <a:xfrm>
            <a:off x="6324600" y="1714500"/>
            <a:ext cx="5486400" cy="43815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1" name="Footer Placeholder">
            <a:extLst>
              <a:ext uri="{FF2B5EF4-FFF2-40B4-BE49-F238E27FC236}">
                <a16:creationId xmlns:a16="http://schemas.microsoft.com/office/drawing/2014/main" id="{43928609-658C-40F1-91B3-131D08358239}"/>
              </a:ext>
            </a:extLst>
          </p:cNvPr>
          <p:cNvSpPr>
            <a:spLocks noGrp="1"/>
          </p:cNvSpPr>
          <p:nvPr>
            <p:ph type="ftr" sz="quarter" idx="10"/>
          </p:nvPr>
        </p:nvSpPr>
        <p:spPr>
          <a:xfrm>
            <a:off x="304889" y="6400801"/>
            <a:ext cx="5486313" cy="222249"/>
          </a:xfrm>
        </p:spPr>
        <p:txBody>
          <a:bodyPr/>
          <a:lstStyle>
            <a:lvl1pPr>
              <a:defRPr>
                <a:solidFill>
                  <a:schemeClr val="bg1"/>
                </a:solidFill>
              </a:defRPr>
            </a:lvl1pPr>
          </a:lstStyle>
          <a:p>
            <a:r>
              <a:rPr lang="en-US" dirty="0"/>
              <a:t>IBM Consulting / © 2021 IBM Corporation</a:t>
            </a:r>
          </a:p>
        </p:txBody>
      </p:sp>
    </p:spTree>
    <p:extLst>
      <p:ext uri="{BB962C8B-B14F-4D97-AF65-F5344CB8AC3E}">
        <p14:creationId xmlns:p14="http://schemas.microsoft.com/office/powerpoint/2010/main" val="1637152656"/>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4" name="Rectangle 3"/>
          <p:cNvSpPr/>
          <p:nvPr userDrawn="1"/>
        </p:nvSpPr>
        <p:spPr>
          <a:xfrm>
            <a:off x="609600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p:txBody>
          <a:bodyPr>
            <a:noAutofit/>
          </a:bodyPr>
          <a:lstStyle/>
          <a:p>
            <a:r>
              <a:rPr lang="en-US" dirty="0"/>
              <a:t>Click to edit Master title style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21" y="6515113"/>
            <a:ext cx="471763" cy="190500"/>
          </a:xfrm>
          <a:prstGeom prst="rect">
            <a:avLst/>
          </a:prstGeom>
        </p:spPr>
      </p:pic>
      <p:sp>
        <p:nvSpPr>
          <p:cNvPr id="9" name="Text Placeholder 23"/>
          <p:cNvSpPr>
            <a:spLocks noGrp="1"/>
          </p:cNvSpPr>
          <p:nvPr>
            <p:ph type="body" sz="quarter" idx="14" hasCustomPrompt="1"/>
          </p:nvPr>
        </p:nvSpPr>
        <p:spPr>
          <a:xfrm>
            <a:off x="381000" y="6118860"/>
            <a:ext cx="5486400" cy="381000"/>
          </a:xfrm>
          <a:prstGeom prst="rect">
            <a:avLst/>
          </a:prstGeo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11" name="Text Placeholder 4"/>
          <p:cNvSpPr>
            <a:spLocks noGrp="1"/>
          </p:cNvSpPr>
          <p:nvPr>
            <p:ph type="body" sz="quarter" idx="11"/>
          </p:nvPr>
        </p:nvSpPr>
        <p:spPr>
          <a:xfrm>
            <a:off x="381000" y="220980"/>
            <a:ext cx="5486400" cy="2286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13" name="Content Placeholder 2"/>
          <p:cNvSpPr>
            <a:spLocks noGrp="1"/>
          </p:cNvSpPr>
          <p:nvPr>
            <p:ph idx="1"/>
          </p:nvPr>
        </p:nvSpPr>
        <p:spPr>
          <a:xfrm>
            <a:off x="379048" y="1714500"/>
            <a:ext cx="5486400" cy="43815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4" name="Content Placeholder 2"/>
          <p:cNvSpPr>
            <a:spLocks noGrp="1"/>
          </p:cNvSpPr>
          <p:nvPr>
            <p:ph idx="13"/>
          </p:nvPr>
        </p:nvSpPr>
        <p:spPr>
          <a:xfrm>
            <a:off x="6324600" y="1714500"/>
            <a:ext cx="5486400" cy="4381500"/>
          </a:xfrm>
        </p:spPr>
        <p:txBody>
          <a:bodyPr lIns="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0" name="Footer Placeholder">
            <a:extLst>
              <a:ext uri="{FF2B5EF4-FFF2-40B4-BE49-F238E27FC236}">
                <a16:creationId xmlns:a16="http://schemas.microsoft.com/office/drawing/2014/main" id="{A74A02D5-DD27-4602-8B43-CE14B10708D4}"/>
              </a:ext>
            </a:extLst>
          </p:cNvPr>
          <p:cNvSpPr>
            <a:spLocks noGrp="1"/>
          </p:cNvSpPr>
          <p:nvPr>
            <p:ph type="ftr" sz="quarter" idx="10"/>
          </p:nvPr>
        </p:nvSpPr>
        <p:spPr>
          <a:xfrm>
            <a:off x="304889" y="6400801"/>
            <a:ext cx="5486313" cy="222249"/>
          </a:xfrm>
        </p:spPr>
        <p:txBody>
          <a:bodyPr/>
          <a:lstStyle>
            <a:lvl1pPr>
              <a:defRPr>
                <a:solidFill>
                  <a:schemeClr val="bg1"/>
                </a:solidFill>
              </a:defRPr>
            </a:lvl1pPr>
          </a:lstStyle>
          <a:p>
            <a:r>
              <a:rPr lang="en-US" dirty="0"/>
              <a:t>IBM Consulting / © 2021 IBM Corporation</a:t>
            </a:r>
          </a:p>
        </p:txBody>
      </p:sp>
    </p:spTree>
    <p:extLst>
      <p:ext uri="{BB962C8B-B14F-4D97-AF65-F5344CB8AC3E}">
        <p14:creationId xmlns:p14="http://schemas.microsoft.com/office/powerpoint/2010/main" val="2057315459"/>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4" name="Rectangle 3"/>
          <p:cNvSpPr/>
          <p:nvPr userDrawn="1"/>
        </p:nvSpPr>
        <p:spPr>
          <a:xfrm>
            <a:off x="6096000" y="0"/>
            <a:ext cx="6096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p:txBody>
          <a:bodyPr>
            <a:noAutofit/>
          </a:bodyPr>
          <a:lstStyle/>
          <a:p>
            <a:r>
              <a:rPr lang="en-US" dirty="0"/>
              <a:t>Click to edit Master title style</a:t>
            </a: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339020" y="6515113"/>
            <a:ext cx="471765" cy="190501"/>
          </a:xfrm>
          <a:prstGeom prst="rect">
            <a:avLst/>
          </a:prstGeom>
        </p:spPr>
      </p:pic>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339021" y="6515113"/>
            <a:ext cx="471763" cy="190500"/>
          </a:xfrm>
          <a:prstGeom prst="rect">
            <a:avLst/>
          </a:prstGeom>
        </p:spPr>
      </p:pic>
      <p:sp>
        <p:nvSpPr>
          <p:cNvPr id="11" name="Text Placeholder 4"/>
          <p:cNvSpPr>
            <a:spLocks noGrp="1"/>
          </p:cNvSpPr>
          <p:nvPr>
            <p:ph type="body" sz="quarter" idx="11"/>
          </p:nvPr>
        </p:nvSpPr>
        <p:spPr>
          <a:xfrm>
            <a:off x="381000" y="220980"/>
            <a:ext cx="5486400" cy="2286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14" name="Content Placeholder 2"/>
          <p:cNvSpPr>
            <a:spLocks noGrp="1"/>
          </p:cNvSpPr>
          <p:nvPr>
            <p:ph idx="1"/>
          </p:nvPr>
        </p:nvSpPr>
        <p:spPr>
          <a:xfrm>
            <a:off x="379048" y="1714500"/>
            <a:ext cx="5486400" cy="43815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5" name="Content Placeholder 2"/>
          <p:cNvSpPr>
            <a:spLocks noGrp="1"/>
          </p:cNvSpPr>
          <p:nvPr>
            <p:ph idx="13"/>
          </p:nvPr>
        </p:nvSpPr>
        <p:spPr>
          <a:xfrm>
            <a:off x="6324600" y="1714500"/>
            <a:ext cx="5486400" cy="4381500"/>
          </a:xfrm>
        </p:spPr>
        <p:txBody>
          <a:bodyPr lIns="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2" name="Text Placeholder 23"/>
          <p:cNvSpPr>
            <a:spLocks noGrp="1"/>
          </p:cNvSpPr>
          <p:nvPr>
            <p:ph type="body" sz="quarter" idx="14" hasCustomPrompt="1"/>
          </p:nvPr>
        </p:nvSpPr>
        <p:spPr>
          <a:xfrm>
            <a:off x="381000" y="6118860"/>
            <a:ext cx="5486400" cy="381000"/>
          </a:xfrm>
          <a:prstGeom prst="rect">
            <a:avLst/>
          </a:prstGeo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10" name="Footer Placeholder">
            <a:extLst>
              <a:ext uri="{FF2B5EF4-FFF2-40B4-BE49-F238E27FC236}">
                <a16:creationId xmlns:a16="http://schemas.microsoft.com/office/drawing/2014/main" id="{25B9A9B3-7288-45AB-9904-31FB3A1FD82E}"/>
              </a:ext>
            </a:extLst>
          </p:cNvPr>
          <p:cNvSpPr>
            <a:spLocks noGrp="1"/>
          </p:cNvSpPr>
          <p:nvPr>
            <p:ph type="ftr" sz="quarter" idx="10"/>
          </p:nvPr>
        </p:nvSpPr>
        <p:spPr>
          <a:xfrm>
            <a:off x="304889" y="6400801"/>
            <a:ext cx="5486313" cy="222249"/>
          </a:xfrm>
        </p:spPr>
        <p:txBody>
          <a:bodyPr/>
          <a:lstStyle>
            <a:lvl1pPr>
              <a:defRPr>
                <a:solidFill>
                  <a:schemeClr val="bg1"/>
                </a:solidFill>
              </a:defRPr>
            </a:lvl1pPr>
          </a:lstStyle>
          <a:p>
            <a:r>
              <a:rPr lang="en-US" dirty="0"/>
              <a:t>IBM Consulting / © 2021 IBM Corporation</a:t>
            </a:r>
          </a:p>
        </p:txBody>
      </p:sp>
    </p:spTree>
    <p:extLst>
      <p:ext uri="{BB962C8B-B14F-4D97-AF65-F5344CB8AC3E}">
        <p14:creationId xmlns:p14="http://schemas.microsoft.com/office/powerpoint/2010/main" val="3578251879"/>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Layout - White - One Text Box/Item">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381000" y="220980"/>
            <a:ext cx="5486400" cy="2286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15" name="Content Placeholder 2"/>
          <p:cNvSpPr>
            <a:spLocks noGrp="1"/>
          </p:cNvSpPr>
          <p:nvPr>
            <p:ph idx="1"/>
          </p:nvPr>
        </p:nvSpPr>
        <p:spPr>
          <a:xfrm>
            <a:off x="379048" y="1714501"/>
            <a:ext cx="11430000" cy="43815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9" name="Title 1">
            <a:extLst>
              <a:ext uri="{FF2B5EF4-FFF2-40B4-BE49-F238E27FC236}">
                <a16:creationId xmlns:a16="http://schemas.microsoft.com/office/drawing/2014/main" id="{8B04EEF4-343B-8448-B274-204AB9036DCD}"/>
              </a:ext>
            </a:extLst>
          </p:cNvPr>
          <p:cNvSpPr>
            <a:spLocks noGrp="1"/>
          </p:cNvSpPr>
          <p:nvPr>
            <p:ph type="title"/>
          </p:nvPr>
        </p:nvSpPr>
        <p:spPr>
          <a:xfrm>
            <a:off x="381000" y="571501"/>
            <a:ext cx="11430000" cy="952500"/>
          </a:xfrm>
        </p:spPr>
        <p:txBody>
          <a:bodyPr>
            <a:noAutofit/>
          </a:bodyPr>
          <a:lstStyle>
            <a:lvl1pPr>
              <a:defRPr b="1">
                <a:solidFill>
                  <a:schemeClr val="accent3"/>
                </a:solidFill>
                <a:latin typeface="IBM Plex Sans" charset="0"/>
                <a:ea typeface="IBM Plex Sans" charset="0"/>
                <a:cs typeface="IBM Plex Sans" charset="0"/>
              </a:defRPr>
            </a:lvl1pPr>
          </a:lstStyle>
          <a:p>
            <a:r>
              <a:rPr lang="en-US" dirty="0"/>
              <a:t>Click to edit Master title style</a:t>
            </a:r>
          </a:p>
        </p:txBody>
      </p:sp>
      <p:sp>
        <p:nvSpPr>
          <p:cNvPr id="6" name="Footer Placeholder">
            <a:extLst>
              <a:ext uri="{FF2B5EF4-FFF2-40B4-BE49-F238E27FC236}">
                <a16:creationId xmlns:a16="http://schemas.microsoft.com/office/drawing/2014/main" id="{B9233918-1C7C-43F4-9DD1-2CBE8EBCE6E2}"/>
              </a:ext>
            </a:extLst>
          </p:cNvPr>
          <p:cNvSpPr>
            <a:spLocks noGrp="1"/>
          </p:cNvSpPr>
          <p:nvPr>
            <p:ph type="ftr" sz="quarter" idx="10"/>
          </p:nvPr>
        </p:nvSpPr>
        <p:spPr>
          <a:xfrm>
            <a:off x="304889" y="6400801"/>
            <a:ext cx="5486313" cy="222249"/>
          </a:xfrm>
        </p:spPr>
        <p:txBody>
          <a:bodyPr/>
          <a:lstStyle>
            <a:lvl1pPr>
              <a:defRPr>
                <a:solidFill>
                  <a:schemeClr val="bg1"/>
                </a:solidFill>
              </a:defRPr>
            </a:lvl1pPr>
          </a:lstStyle>
          <a:p>
            <a:r>
              <a:rPr lang="en-US" dirty="0"/>
              <a:t>IBM Consulting / © 2021 IBM Corporation</a:t>
            </a:r>
          </a:p>
        </p:txBody>
      </p:sp>
    </p:spTree>
    <p:extLst>
      <p:ext uri="{BB962C8B-B14F-4D97-AF65-F5344CB8AC3E}">
        <p14:creationId xmlns:p14="http://schemas.microsoft.com/office/powerpoint/2010/main" val="3028890551"/>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50.xml"/><Relationship Id="rId18" Type="http://schemas.openxmlformats.org/officeDocument/2006/relationships/slideLayout" Target="../slideLayouts/slideLayout55.xml"/><Relationship Id="rId26" Type="http://schemas.openxmlformats.org/officeDocument/2006/relationships/slideLayout" Target="../slideLayouts/slideLayout63.xml"/><Relationship Id="rId3" Type="http://schemas.openxmlformats.org/officeDocument/2006/relationships/slideLayout" Target="../slideLayouts/slideLayout40.xml"/><Relationship Id="rId21" Type="http://schemas.openxmlformats.org/officeDocument/2006/relationships/slideLayout" Target="../slideLayouts/slideLayout58.xml"/><Relationship Id="rId7" Type="http://schemas.openxmlformats.org/officeDocument/2006/relationships/slideLayout" Target="../slideLayouts/slideLayout44.xml"/><Relationship Id="rId12" Type="http://schemas.openxmlformats.org/officeDocument/2006/relationships/slideLayout" Target="../slideLayouts/slideLayout49.xml"/><Relationship Id="rId17" Type="http://schemas.openxmlformats.org/officeDocument/2006/relationships/slideLayout" Target="../slideLayouts/slideLayout54.xml"/><Relationship Id="rId25" Type="http://schemas.openxmlformats.org/officeDocument/2006/relationships/slideLayout" Target="../slideLayouts/slideLayout62.xml"/><Relationship Id="rId33" Type="http://schemas.openxmlformats.org/officeDocument/2006/relationships/theme" Target="../theme/theme2.xml"/><Relationship Id="rId2" Type="http://schemas.openxmlformats.org/officeDocument/2006/relationships/slideLayout" Target="../slideLayouts/slideLayout39.xml"/><Relationship Id="rId16" Type="http://schemas.openxmlformats.org/officeDocument/2006/relationships/slideLayout" Target="../slideLayouts/slideLayout53.xml"/><Relationship Id="rId20" Type="http://schemas.openxmlformats.org/officeDocument/2006/relationships/slideLayout" Target="../slideLayouts/slideLayout57.xml"/><Relationship Id="rId29" Type="http://schemas.openxmlformats.org/officeDocument/2006/relationships/slideLayout" Target="../slideLayouts/slideLayout66.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24" Type="http://schemas.openxmlformats.org/officeDocument/2006/relationships/slideLayout" Target="../slideLayouts/slideLayout61.xml"/><Relationship Id="rId32" Type="http://schemas.openxmlformats.org/officeDocument/2006/relationships/slideLayout" Target="../slideLayouts/slideLayout69.xml"/><Relationship Id="rId5" Type="http://schemas.openxmlformats.org/officeDocument/2006/relationships/slideLayout" Target="../slideLayouts/slideLayout42.xml"/><Relationship Id="rId15" Type="http://schemas.openxmlformats.org/officeDocument/2006/relationships/slideLayout" Target="../slideLayouts/slideLayout52.xml"/><Relationship Id="rId23" Type="http://schemas.openxmlformats.org/officeDocument/2006/relationships/slideLayout" Target="../slideLayouts/slideLayout60.xml"/><Relationship Id="rId28" Type="http://schemas.openxmlformats.org/officeDocument/2006/relationships/slideLayout" Target="../slideLayouts/slideLayout65.xml"/><Relationship Id="rId10" Type="http://schemas.openxmlformats.org/officeDocument/2006/relationships/slideLayout" Target="../slideLayouts/slideLayout47.xml"/><Relationship Id="rId19" Type="http://schemas.openxmlformats.org/officeDocument/2006/relationships/slideLayout" Target="../slideLayouts/slideLayout56.xml"/><Relationship Id="rId31" Type="http://schemas.openxmlformats.org/officeDocument/2006/relationships/slideLayout" Target="../slideLayouts/slideLayout68.xml"/><Relationship Id="rId4" Type="http://schemas.openxmlformats.org/officeDocument/2006/relationships/slideLayout" Target="../slideLayouts/slideLayout41.xml"/><Relationship Id="rId9" Type="http://schemas.openxmlformats.org/officeDocument/2006/relationships/slideLayout" Target="../slideLayouts/slideLayout46.xml"/><Relationship Id="rId14" Type="http://schemas.openxmlformats.org/officeDocument/2006/relationships/slideLayout" Target="../slideLayouts/slideLayout51.xml"/><Relationship Id="rId22" Type="http://schemas.openxmlformats.org/officeDocument/2006/relationships/slideLayout" Target="../slideLayouts/slideLayout59.xml"/><Relationship Id="rId27" Type="http://schemas.openxmlformats.org/officeDocument/2006/relationships/slideLayout" Target="../slideLayouts/slideLayout64.xml"/><Relationship Id="rId30" Type="http://schemas.openxmlformats.org/officeDocument/2006/relationships/slideLayout" Target="../slideLayouts/slideLayout67.xml"/><Relationship Id="rId8" Type="http://schemas.openxmlformats.org/officeDocument/2006/relationships/slideLayout" Target="../slideLayouts/slideLayout4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77.xml"/><Relationship Id="rId13" Type="http://schemas.openxmlformats.org/officeDocument/2006/relationships/slideLayout" Target="../slideLayouts/slideLayout82.xml"/><Relationship Id="rId18" Type="http://schemas.openxmlformats.org/officeDocument/2006/relationships/slideLayout" Target="../slideLayouts/slideLayout87.xml"/><Relationship Id="rId26" Type="http://schemas.openxmlformats.org/officeDocument/2006/relationships/theme" Target="../theme/theme3.xml"/><Relationship Id="rId3" Type="http://schemas.openxmlformats.org/officeDocument/2006/relationships/slideLayout" Target="../slideLayouts/slideLayout72.xml"/><Relationship Id="rId21" Type="http://schemas.openxmlformats.org/officeDocument/2006/relationships/slideLayout" Target="../slideLayouts/slideLayout90.xml"/><Relationship Id="rId7" Type="http://schemas.openxmlformats.org/officeDocument/2006/relationships/slideLayout" Target="../slideLayouts/slideLayout76.xml"/><Relationship Id="rId12" Type="http://schemas.openxmlformats.org/officeDocument/2006/relationships/slideLayout" Target="../slideLayouts/slideLayout81.xml"/><Relationship Id="rId17" Type="http://schemas.openxmlformats.org/officeDocument/2006/relationships/slideLayout" Target="../slideLayouts/slideLayout86.xml"/><Relationship Id="rId25" Type="http://schemas.openxmlformats.org/officeDocument/2006/relationships/slideLayout" Target="../slideLayouts/slideLayout94.xml"/><Relationship Id="rId2" Type="http://schemas.openxmlformats.org/officeDocument/2006/relationships/slideLayout" Target="../slideLayouts/slideLayout71.xml"/><Relationship Id="rId16" Type="http://schemas.openxmlformats.org/officeDocument/2006/relationships/slideLayout" Target="../slideLayouts/slideLayout85.xml"/><Relationship Id="rId20" Type="http://schemas.openxmlformats.org/officeDocument/2006/relationships/slideLayout" Target="../slideLayouts/slideLayout89.xml"/><Relationship Id="rId1" Type="http://schemas.openxmlformats.org/officeDocument/2006/relationships/slideLayout" Target="../slideLayouts/slideLayout70.xml"/><Relationship Id="rId6" Type="http://schemas.openxmlformats.org/officeDocument/2006/relationships/slideLayout" Target="../slideLayouts/slideLayout75.xml"/><Relationship Id="rId11" Type="http://schemas.openxmlformats.org/officeDocument/2006/relationships/slideLayout" Target="../slideLayouts/slideLayout80.xml"/><Relationship Id="rId24" Type="http://schemas.openxmlformats.org/officeDocument/2006/relationships/slideLayout" Target="../slideLayouts/slideLayout93.xml"/><Relationship Id="rId5" Type="http://schemas.openxmlformats.org/officeDocument/2006/relationships/slideLayout" Target="../slideLayouts/slideLayout74.xml"/><Relationship Id="rId15" Type="http://schemas.openxmlformats.org/officeDocument/2006/relationships/slideLayout" Target="../slideLayouts/slideLayout84.xml"/><Relationship Id="rId23" Type="http://schemas.openxmlformats.org/officeDocument/2006/relationships/slideLayout" Target="../slideLayouts/slideLayout92.xml"/><Relationship Id="rId10" Type="http://schemas.openxmlformats.org/officeDocument/2006/relationships/slideLayout" Target="../slideLayouts/slideLayout79.xml"/><Relationship Id="rId19" Type="http://schemas.openxmlformats.org/officeDocument/2006/relationships/slideLayout" Target="../slideLayouts/slideLayout88.xml"/><Relationship Id="rId4" Type="http://schemas.openxmlformats.org/officeDocument/2006/relationships/slideLayout" Target="../slideLayouts/slideLayout73.xml"/><Relationship Id="rId9" Type="http://schemas.openxmlformats.org/officeDocument/2006/relationships/slideLayout" Target="../slideLayouts/slideLayout78.xml"/><Relationship Id="rId14" Type="http://schemas.openxmlformats.org/officeDocument/2006/relationships/slideLayout" Target="../slideLayouts/slideLayout83.xml"/><Relationship Id="rId22" Type="http://schemas.openxmlformats.org/officeDocument/2006/relationships/slideLayout" Target="../slideLayouts/slideLayout91.xml"/><Relationship Id="rId27"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accent5"/>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280416" y="256032"/>
            <a:ext cx="5522976" cy="5726176"/>
          </a:xfrm>
          <a:prstGeom prst="rect">
            <a:avLst/>
          </a:prstGeom>
        </p:spPr>
        <p:txBody>
          <a:bodyPr vert="horz" lIns="0" tIns="0" rIns="0" bIns="0" rtlCol="0" anchor="t">
            <a:noAutofit/>
          </a:bodyPr>
          <a:lstStyle/>
          <a:p>
            <a:r>
              <a:rPr lang="en-US"/>
              <a:t>Click to edit Master title style</a:t>
            </a:r>
            <a:endParaRPr lang="en-US" dirty="0"/>
          </a:p>
        </p:txBody>
      </p:sp>
      <p:sp>
        <p:nvSpPr>
          <p:cNvPr id="5" name="Text Placeholder"/>
          <p:cNvSpPr>
            <a:spLocks noGrp="1"/>
          </p:cNvSpPr>
          <p:nvPr>
            <p:ph type="body" idx="1"/>
          </p:nvPr>
        </p:nvSpPr>
        <p:spPr>
          <a:xfrm>
            <a:off x="6399592" y="256032"/>
            <a:ext cx="5498592" cy="5726176"/>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p:cNvSpPr>
            <a:spLocks noGrp="1"/>
          </p:cNvSpPr>
          <p:nvPr>
            <p:ph type="ftr" sz="quarter" idx="3"/>
          </p:nvPr>
        </p:nvSpPr>
        <p:spPr>
          <a:xfrm>
            <a:off x="304889" y="6400801"/>
            <a:ext cx="5486313" cy="222249"/>
          </a:xfrm>
          <a:prstGeom prst="rect">
            <a:avLst/>
          </a:prstGeom>
        </p:spPr>
        <p:txBody>
          <a:bodyPr vert="horz" lIns="0" tIns="0" rIns="0" bIns="0" rtlCol="0" anchor="ctr"/>
          <a:lstStyle>
            <a:lvl1pPr marL="0" marR="0" indent="0" algn="l" defTabSz="914633" rtl="0" eaLnBrk="1" fontAlgn="auto" latinLnBrk="0" hangingPunct="1">
              <a:lnSpc>
                <a:spcPct val="100000"/>
              </a:lnSpc>
              <a:spcBef>
                <a:spcPts val="0"/>
              </a:spcBef>
              <a:spcAft>
                <a:spcPts val="0"/>
              </a:spcAft>
              <a:buClrTx/>
              <a:buSzTx/>
              <a:buFontTx/>
              <a:buNone/>
              <a:tabLst/>
              <a:defRPr sz="800">
                <a:solidFill>
                  <a:schemeClr val="tx1"/>
                </a:solidFill>
                <a:latin typeface="IBM Plex Sans" panose="020B0503050203000203" pitchFamily="34" charset="0"/>
              </a:defRPr>
            </a:lvl1pPr>
          </a:lstStyle>
          <a:p>
            <a:r>
              <a:rPr lang="en-US" dirty="0"/>
              <a:t>IBM Consulting / © 2021 IBM Corporation</a:t>
            </a:r>
          </a:p>
        </p:txBody>
      </p:sp>
      <p:sp>
        <p:nvSpPr>
          <p:cNvPr id="8" name="Slide Number Placeholder"/>
          <p:cNvSpPr>
            <a:spLocks noGrp="1"/>
          </p:cNvSpPr>
          <p:nvPr>
            <p:ph type="sldNum" sz="quarter" idx="4"/>
          </p:nvPr>
        </p:nvSpPr>
        <p:spPr>
          <a:xfrm>
            <a:off x="9448802" y="6400801"/>
            <a:ext cx="2438309" cy="222249"/>
          </a:xfrm>
          <a:prstGeom prst="rect">
            <a:avLst/>
          </a:prstGeom>
        </p:spPr>
        <p:txBody>
          <a:bodyPr vert="horz" lIns="0" tIns="0" rIns="0" bIns="0" rtlCol="0" anchor="ctr"/>
          <a:lstStyle>
            <a:lvl1pPr algn="r">
              <a:defRPr sz="800">
                <a:solidFill>
                  <a:schemeClr val="tx1"/>
                </a:solidFill>
                <a:latin typeface="IBM Plex Sans" panose="020B0503050203000203" pitchFamily="34" charset="0"/>
              </a:defRPr>
            </a:lvl1pPr>
          </a:lstStyle>
          <a:p>
            <a:fld id="{59395FB3-9C97-154F-86B2-7E381B951268}" type="slidenum">
              <a:rPr lang="en-US" smtClean="0"/>
              <a:pPr/>
              <a:t>‹#›</a:t>
            </a:fld>
            <a:endParaRPr lang="en-US" dirty="0"/>
          </a:p>
        </p:txBody>
      </p:sp>
      <p:grpSp>
        <p:nvGrpSpPr>
          <p:cNvPr id="11" name="Group 10">
            <a:extLst>
              <a:ext uri="{FF2B5EF4-FFF2-40B4-BE49-F238E27FC236}">
                <a16:creationId xmlns:a16="http://schemas.microsoft.com/office/drawing/2014/main" id="{544E71E3-6DAC-FC4B-AC7F-44984826E3F9}"/>
              </a:ext>
            </a:extLst>
          </p:cNvPr>
          <p:cNvGrpSpPr/>
          <p:nvPr userDrawn="1"/>
        </p:nvGrpSpPr>
        <p:grpSpPr>
          <a:xfrm>
            <a:off x="-146307" y="-147320"/>
            <a:ext cx="12485627" cy="7152640"/>
            <a:chOff x="-109730" y="-110490"/>
            <a:chExt cx="9364220" cy="5364480"/>
          </a:xfrm>
        </p:grpSpPr>
        <p:grpSp>
          <p:nvGrpSpPr>
            <p:cNvPr id="3" name="Group 2">
              <a:extLst>
                <a:ext uri="{FF2B5EF4-FFF2-40B4-BE49-F238E27FC236}">
                  <a16:creationId xmlns:a16="http://schemas.microsoft.com/office/drawing/2014/main" id="{6E0AFEE6-1E6F-984E-B462-9A25FB20F6BA}"/>
                </a:ext>
              </a:extLst>
            </p:cNvPr>
            <p:cNvGrpSpPr/>
            <p:nvPr userDrawn="1"/>
          </p:nvGrpSpPr>
          <p:grpSpPr>
            <a:xfrm>
              <a:off x="228600" y="-110490"/>
              <a:ext cx="8686732" cy="91440"/>
              <a:chOff x="228600" y="-110490"/>
              <a:chExt cx="8686732" cy="91440"/>
            </a:xfrm>
          </p:grpSpPr>
          <p:cxnSp>
            <p:nvCxnSpPr>
              <p:cNvPr id="93" name="Straight Connector 92">
                <a:extLst>
                  <a:ext uri="{C183D7F6-B498-43B3-948B-1728B52AA6E4}">
                    <adec:decorative xmlns:adec="http://schemas.microsoft.com/office/drawing/2017/decorative" val="1"/>
                  </a:ext>
                </a:extLst>
              </p:cNvPr>
              <p:cNvCxnSpPr>
                <a:cxnSpLocks/>
              </p:cNvCxnSpPr>
              <p:nvPr userDrawn="1"/>
            </p:nvCxnSpPr>
            <p:spPr bwMode="auto">
              <a:xfrm rot="5400000" flipH="1">
                <a:off x="182880" y="-6477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a:extLst>
                  <a:ext uri="{C183D7F6-B498-43B3-948B-1728B52AA6E4}">
                    <adec:decorative xmlns:adec="http://schemas.microsoft.com/office/drawing/2017/decorative" val="1"/>
                  </a:ext>
                </a:extLst>
              </p:cNvPr>
              <p:cNvCxnSpPr>
                <a:cxnSpLocks/>
              </p:cNvCxnSpPr>
              <p:nvPr userDrawn="1"/>
            </p:nvCxnSpPr>
            <p:spPr bwMode="auto">
              <a:xfrm rot="5400000" flipH="1">
                <a:off x="2011679" y="-6477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a:extLst>
                  <a:ext uri="{C183D7F6-B498-43B3-948B-1728B52AA6E4}">
                    <adec:decorative xmlns:adec="http://schemas.microsoft.com/office/drawing/2017/decorative" val="1"/>
                  </a:ext>
                </a:extLst>
              </p:cNvPr>
              <p:cNvCxnSpPr>
                <a:cxnSpLocks/>
              </p:cNvCxnSpPr>
              <p:nvPr userDrawn="1"/>
            </p:nvCxnSpPr>
            <p:spPr bwMode="auto">
              <a:xfrm rot="5400000" flipH="1">
                <a:off x="2240280" y="-6477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a:extLst>
                  <a:ext uri="{C183D7F6-B498-43B3-948B-1728B52AA6E4}">
                    <adec:decorative xmlns:adec="http://schemas.microsoft.com/office/drawing/2017/decorative" val="1"/>
                  </a:ext>
                </a:extLst>
              </p:cNvPr>
              <p:cNvCxnSpPr>
                <a:cxnSpLocks/>
              </p:cNvCxnSpPr>
              <p:nvPr userDrawn="1"/>
            </p:nvCxnSpPr>
            <p:spPr bwMode="auto">
              <a:xfrm rot="5400000" flipH="1">
                <a:off x="2468880" y="-6477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a:extLst>
                  <a:ext uri="{C183D7F6-B498-43B3-948B-1728B52AA6E4}">
                    <adec:decorative xmlns:adec="http://schemas.microsoft.com/office/drawing/2017/decorative" val="1"/>
                  </a:ext>
                </a:extLst>
              </p:cNvPr>
              <p:cNvCxnSpPr>
                <a:cxnSpLocks/>
              </p:cNvCxnSpPr>
              <p:nvPr userDrawn="1"/>
            </p:nvCxnSpPr>
            <p:spPr bwMode="auto">
              <a:xfrm rot="5400000" flipH="1">
                <a:off x="4297680" y="-6477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a:extLst>
                  <a:ext uri="{C183D7F6-B498-43B3-948B-1728B52AA6E4}">
                    <adec:decorative xmlns:adec="http://schemas.microsoft.com/office/drawing/2017/decorative" val="1"/>
                  </a:ext>
                </a:extLst>
              </p:cNvPr>
              <p:cNvCxnSpPr>
                <a:cxnSpLocks/>
              </p:cNvCxnSpPr>
              <p:nvPr userDrawn="1"/>
            </p:nvCxnSpPr>
            <p:spPr bwMode="auto">
              <a:xfrm rot="5400000" flipH="1">
                <a:off x="4526280" y="-6477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a:extLst>
                  <a:ext uri="{C183D7F6-B498-43B3-948B-1728B52AA6E4}">
                    <adec:decorative xmlns:adec="http://schemas.microsoft.com/office/drawing/2017/decorative" val="1"/>
                  </a:ext>
                </a:extLst>
              </p:cNvPr>
              <p:cNvCxnSpPr>
                <a:cxnSpLocks/>
              </p:cNvCxnSpPr>
              <p:nvPr userDrawn="1"/>
            </p:nvCxnSpPr>
            <p:spPr bwMode="auto">
              <a:xfrm rot="5400000" flipH="1">
                <a:off x="4754880" y="-6477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a:extLst>
                  <a:ext uri="{C183D7F6-B498-43B3-948B-1728B52AA6E4}">
                    <adec:decorative xmlns:adec="http://schemas.microsoft.com/office/drawing/2017/decorative" val="1"/>
                  </a:ext>
                </a:extLst>
              </p:cNvPr>
              <p:cNvCxnSpPr>
                <a:cxnSpLocks/>
              </p:cNvCxnSpPr>
              <p:nvPr userDrawn="1"/>
            </p:nvCxnSpPr>
            <p:spPr bwMode="auto">
              <a:xfrm rot="5400000" flipH="1">
                <a:off x="6583680" y="-6477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a:extLst>
                  <a:ext uri="{C183D7F6-B498-43B3-948B-1728B52AA6E4}">
                    <adec:decorative xmlns:adec="http://schemas.microsoft.com/office/drawing/2017/decorative" val="1"/>
                  </a:ext>
                </a:extLst>
              </p:cNvPr>
              <p:cNvCxnSpPr>
                <a:cxnSpLocks/>
              </p:cNvCxnSpPr>
              <p:nvPr userDrawn="1"/>
            </p:nvCxnSpPr>
            <p:spPr bwMode="auto">
              <a:xfrm rot="5400000" flipH="1">
                <a:off x="6812280" y="-6477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a:extLst>
                  <a:ext uri="{C183D7F6-B498-43B3-948B-1728B52AA6E4}">
                    <adec:decorative xmlns:adec="http://schemas.microsoft.com/office/drawing/2017/decorative" val="1"/>
                  </a:ext>
                </a:extLst>
              </p:cNvPr>
              <p:cNvCxnSpPr>
                <a:cxnSpLocks/>
              </p:cNvCxnSpPr>
              <p:nvPr userDrawn="1"/>
            </p:nvCxnSpPr>
            <p:spPr bwMode="auto">
              <a:xfrm rot="5400000" flipH="1">
                <a:off x="7040880" y="-6477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a:extLst>
                  <a:ext uri="{C183D7F6-B498-43B3-948B-1728B52AA6E4}">
                    <adec:decorative xmlns:adec="http://schemas.microsoft.com/office/drawing/2017/decorative" val="1"/>
                  </a:ext>
                </a:extLst>
              </p:cNvPr>
              <p:cNvCxnSpPr>
                <a:cxnSpLocks/>
              </p:cNvCxnSpPr>
              <p:nvPr userDrawn="1"/>
            </p:nvCxnSpPr>
            <p:spPr bwMode="auto">
              <a:xfrm rot="5400000" flipH="1">
                <a:off x="8869612" y="-6477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10" name="Group 9">
              <a:extLst>
                <a:ext uri="{FF2B5EF4-FFF2-40B4-BE49-F238E27FC236}">
                  <a16:creationId xmlns:a16="http://schemas.microsoft.com/office/drawing/2014/main" id="{4C7B09D2-810D-054D-845C-938B4C7501D3}"/>
                </a:ext>
              </a:extLst>
            </p:cNvPr>
            <p:cNvGrpSpPr/>
            <p:nvPr userDrawn="1"/>
          </p:nvGrpSpPr>
          <p:grpSpPr>
            <a:xfrm>
              <a:off x="228600" y="5162550"/>
              <a:ext cx="8686732" cy="91440"/>
              <a:chOff x="228600" y="5162550"/>
              <a:chExt cx="8686732" cy="91440"/>
            </a:xfrm>
          </p:grpSpPr>
          <p:cxnSp>
            <p:nvCxnSpPr>
              <p:cNvPr id="82" name="Straight Connector 81">
                <a:extLst>
                  <a:ext uri="{C183D7F6-B498-43B3-948B-1728B52AA6E4}">
                    <adec:decorative xmlns:adec="http://schemas.microsoft.com/office/drawing/2017/decorative" val="1"/>
                  </a:ext>
                </a:extLst>
              </p:cNvPr>
              <p:cNvCxnSpPr>
                <a:cxnSpLocks/>
              </p:cNvCxnSpPr>
              <p:nvPr userDrawn="1"/>
            </p:nvCxnSpPr>
            <p:spPr bwMode="auto">
              <a:xfrm rot="5400000" flipH="1">
                <a:off x="182880" y="520827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a:extLst>
                  <a:ext uri="{C183D7F6-B498-43B3-948B-1728B52AA6E4}">
                    <adec:decorative xmlns:adec="http://schemas.microsoft.com/office/drawing/2017/decorative" val="1"/>
                  </a:ext>
                </a:extLst>
              </p:cNvPr>
              <p:cNvCxnSpPr>
                <a:cxnSpLocks/>
              </p:cNvCxnSpPr>
              <p:nvPr userDrawn="1"/>
            </p:nvCxnSpPr>
            <p:spPr bwMode="auto">
              <a:xfrm rot="5400000" flipH="1">
                <a:off x="2011680" y="520827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a:extLst>
                  <a:ext uri="{C183D7F6-B498-43B3-948B-1728B52AA6E4}">
                    <adec:decorative xmlns:adec="http://schemas.microsoft.com/office/drawing/2017/decorative" val="1"/>
                  </a:ext>
                </a:extLst>
              </p:cNvPr>
              <p:cNvCxnSpPr>
                <a:cxnSpLocks/>
              </p:cNvCxnSpPr>
              <p:nvPr userDrawn="1"/>
            </p:nvCxnSpPr>
            <p:spPr bwMode="auto">
              <a:xfrm rot="5400000" flipH="1">
                <a:off x="2240280" y="520827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a:extLst>
                  <a:ext uri="{C183D7F6-B498-43B3-948B-1728B52AA6E4}">
                    <adec:decorative xmlns:adec="http://schemas.microsoft.com/office/drawing/2017/decorative" val="1"/>
                  </a:ext>
                </a:extLst>
              </p:cNvPr>
              <p:cNvCxnSpPr>
                <a:cxnSpLocks/>
              </p:cNvCxnSpPr>
              <p:nvPr userDrawn="1"/>
            </p:nvCxnSpPr>
            <p:spPr bwMode="auto">
              <a:xfrm rot="5400000" flipH="1">
                <a:off x="2468880" y="520827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a:extLst>
                  <a:ext uri="{C183D7F6-B498-43B3-948B-1728B52AA6E4}">
                    <adec:decorative xmlns:adec="http://schemas.microsoft.com/office/drawing/2017/decorative" val="1"/>
                  </a:ext>
                </a:extLst>
              </p:cNvPr>
              <p:cNvCxnSpPr>
                <a:cxnSpLocks/>
              </p:cNvCxnSpPr>
              <p:nvPr userDrawn="1"/>
            </p:nvCxnSpPr>
            <p:spPr bwMode="auto">
              <a:xfrm rot="5400000" flipH="1">
                <a:off x="4297680" y="520827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a:extLst>
                  <a:ext uri="{C183D7F6-B498-43B3-948B-1728B52AA6E4}">
                    <adec:decorative xmlns:adec="http://schemas.microsoft.com/office/drawing/2017/decorative" val="1"/>
                  </a:ext>
                </a:extLst>
              </p:cNvPr>
              <p:cNvCxnSpPr>
                <a:cxnSpLocks/>
              </p:cNvCxnSpPr>
              <p:nvPr userDrawn="1"/>
            </p:nvCxnSpPr>
            <p:spPr bwMode="auto">
              <a:xfrm rot="5400000" flipH="1">
                <a:off x="4526280" y="520827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a:extLst>
                  <a:ext uri="{C183D7F6-B498-43B3-948B-1728B52AA6E4}">
                    <adec:decorative xmlns:adec="http://schemas.microsoft.com/office/drawing/2017/decorative" val="1"/>
                  </a:ext>
                </a:extLst>
              </p:cNvPr>
              <p:cNvCxnSpPr>
                <a:cxnSpLocks/>
              </p:cNvCxnSpPr>
              <p:nvPr userDrawn="1"/>
            </p:nvCxnSpPr>
            <p:spPr bwMode="auto">
              <a:xfrm rot="5400000" flipH="1">
                <a:off x="4754880" y="520827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a:extLst>
                  <a:ext uri="{C183D7F6-B498-43B3-948B-1728B52AA6E4}">
                    <adec:decorative xmlns:adec="http://schemas.microsoft.com/office/drawing/2017/decorative" val="1"/>
                  </a:ext>
                </a:extLst>
              </p:cNvPr>
              <p:cNvCxnSpPr>
                <a:cxnSpLocks/>
              </p:cNvCxnSpPr>
              <p:nvPr userDrawn="1"/>
            </p:nvCxnSpPr>
            <p:spPr bwMode="auto">
              <a:xfrm rot="5400000" flipH="1">
                <a:off x="6583680" y="520827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a:extLst>
                  <a:ext uri="{C183D7F6-B498-43B3-948B-1728B52AA6E4}">
                    <adec:decorative xmlns:adec="http://schemas.microsoft.com/office/drawing/2017/decorative" val="1"/>
                  </a:ext>
                </a:extLst>
              </p:cNvPr>
              <p:cNvCxnSpPr>
                <a:cxnSpLocks/>
              </p:cNvCxnSpPr>
              <p:nvPr userDrawn="1"/>
            </p:nvCxnSpPr>
            <p:spPr bwMode="auto">
              <a:xfrm rot="5400000" flipH="1">
                <a:off x="6812280" y="520827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a:extLst>
                  <a:ext uri="{C183D7F6-B498-43B3-948B-1728B52AA6E4}">
                    <adec:decorative xmlns:adec="http://schemas.microsoft.com/office/drawing/2017/decorative" val="1"/>
                  </a:ext>
                </a:extLst>
              </p:cNvPr>
              <p:cNvCxnSpPr>
                <a:cxnSpLocks/>
              </p:cNvCxnSpPr>
              <p:nvPr userDrawn="1"/>
            </p:nvCxnSpPr>
            <p:spPr bwMode="auto">
              <a:xfrm rot="5400000" flipH="1">
                <a:off x="7040880" y="520827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a:extLst>
                  <a:ext uri="{C183D7F6-B498-43B3-948B-1728B52AA6E4}">
                    <adec:decorative xmlns:adec="http://schemas.microsoft.com/office/drawing/2017/decorative" val="1"/>
                  </a:ext>
                </a:extLst>
              </p:cNvPr>
              <p:cNvCxnSpPr>
                <a:cxnSpLocks/>
              </p:cNvCxnSpPr>
              <p:nvPr userDrawn="1"/>
            </p:nvCxnSpPr>
            <p:spPr bwMode="auto">
              <a:xfrm rot="5400000" flipH="1">
                <a:off x="8869612" y="520827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 name="Group 5">
              <a:extLst>
                <a:ext uri="{FF2B5EF4-FFF2-40B4-BE49-F238E27FC236}">
                  <a16:creationId xmlns:a16="http://schemas.microsoft.com/office/drawing/2014/main" id="{D3689327-D98C-1249-A9FC-AC178B34CF09}"/>
                </a:ext>
              </a:extLst>
            </p:cNvPr>
            <p:cNvGrpSpPr/>
            <p:nvPr userDrawn="1"/>
          </p:nvGrpSpPr>
          <p:grpSpPr>
            <a:xfrm>
              <a:off x="-109730" y="231394"/>
              <a:ext cx="91440" cy="4680331"/>
              <a:chOff x="-109730" y="231394"/>
              <a:chExt cx="91440" cy="4680331"/>
            </a:xfrm>
          </p:grpSpPr>
          <p:cxnSp>
            <p:nvCxnSpPr>
              <p:cNvPr id="73" name="Straight Connector 72">
                <a:extLst>
                  <a:ext uri="{C183D7F6-B498-43B3-948B-1728B52AA6E4}">
                    <adec:decorative xmlns:adec="http://schemas.microsoft.com/office/drawing/2017/decorative" val="1"/>
                  </a:ext>
                </a:extLst>
              </p:cNvPr>
              <p:cNvCxnSpPr>
                <a:cxnSpLocks/>
              </p:cNvCxnSpPr>
              <p:nvPr userDrawn="1"/>
            </p:nvCxnSpPr>
            <p:spPr bwMode="auto">
              <a:xfrm flipH="1">
                <a:off x="-109730" y="639699"/>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a:extLst>
                  <a:ext uri="{C183D7F6-B498-43B3-948B-1728B52AA6E4}">
                    <adec:decorative xmlns:adec="http://schemas.microsoft.com/office/drawing/2017/decorative" val="1"/>
                  </a:ext>
                </a:extLst>
              </p:cNvPr>
              <p:cNvCxnSpPr>
                <a:cxnSpLocks/>
              </p:cNvCxnSpPr>
              <p:nvPr userDrawn="1"/>
            </p:nvCxnSpPr>
            <p:spPr bwMode="auto">
              <a:xfrm flipH="1">
                <a:off x="-109730" y="1286129"/>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a:extLst>
                  <a:ext uri="{C183D7F6-B498-43B3-948B-1728B52AA6E4}">
                    <adec:decorative xmlns:adec="http://schemas.microsoft.com/office/drawing/2017/decorative" val="1"/>
                  </a:ext>
                </a:extLst>
              </p:cNvPr>
              <p:cNvCxnSpPr>
                <a:cxnSpLocks/>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a:extLst>
                  <a:ext uri="{C183D7F6-B498-43B3-948B-1728B52AA6E4}">
                    <adec:decorative xmlns:adec="http://schemas.microsoft.com/office/drawing/2017/decorative" val="1"/>
                  </a:ext>
                </a:extLst>
              </p:cNvPr>
              <p:cNvCxnSpPr>
                <a:cxnSpLocks/>
              </p:cNvCxnSpPr>
              <p:nvPr userDrawn="1"/>
            </p:nvCxnSpPr>
            <p:spPr bwMode="auto">
              <a:xfrm flipH="1">
                <a:off x="-109730" y="2567815"/>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a:extLst>
                  <a:ext uri="{C183D7F6-B498-43B3-948B-1728B52AA6E4}">
                    <adec:decorative xmlns:adec="http://schemas.microsoft.com/office/drawing/2017/decorative" val="1"/>
                  </a:ext>
                </a:extLst>
              </p:cNvPr>
              <p:cNvCxnSpPr>
                <a:cxnSpLocks/>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a:extLst>
                  <a:ext uri="{C183D7F6-B498-43B3-948B-1728B52AA6E4}">
                    <adec:decorative xmlns:adec="http://schemas.microsoft.com/office/drawing/2017/decorative" val="1"/>
                  </a:ext>
                </a:extLst>
              </p:cNvPr>
              <p:cNvCxnSpPr>
                <a:cxnSpLocks/>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a:extLst>
                  <a:ext uri="{C183D7F6-B498-43B3-948B-1728B52AA6E4}">
                    <adec:decorative xmlns:adec="http://schemas.microsoft.com/office/drawing/2017/decorative" val="1"/>
                  </a:ext>
                </a:extLst>
              </p:cNvPr>
              <p:cNvCxnSpPr>
                <a:cxnSpLocks/>
              </p:cNvCxnSpPr>
              <p:nvPr userDrawn="1"/>
            </p:nvCxnSpPr>
            <p:spPr bwMode="auto">
              <a:xfrm flipH="1">
                <a:off x="-109730" y="4491101"/>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a:extLst>
                  <a:ext uri="{C183D7F6-B498-43B3-948B-1728B52AA6E4}">
                    <adec:decorative xmlns:adec="http://schemas.microsoft.com/office/drawing/2017/decorative" val="1"/>
                  </a:ext>
                </a:extLst>
              </p:cNvPr>
              <p:cNvCxnSpPr>
                <a:cxnSpLocks/>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a:extLst>
                  <a:ext uri="{C183D7F6-B498-43B3-948B-1728B52AA6E4}">
                    <adec:decorative xmlns:adec="http://schemas.microsoft.com/office/drawing/2017/decorative" val="1"/>
                  </a:ext>
                </a:extLst>
              </p:cNvPr>
              <p:cNvCxnSpPr>
                <a:cxnSpLocks/>
              </p:cNvCxnSpPr>
              <p:nvPr userDrawn="1"/>
            </p:nvCxnSpPr>
            <p:spPr bwMode="auto">
              <a:xfrm flipH="1">
                <a:off x="-109730" y="4911725"/>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9" name="Group 8">
              <a:extLst>
                <a:ext uri="{FF2B5EF4-FFF2-40B4-BE49-F238E27FC236}">
                  <a16:creationId xmlns:a16="http://schemas.microsoft.com/office/drawing/2014/main" id="{D7A2F807-1045-7D40-B220-9CBCE23F20AA}"/>
                </a:ext>
              </a:extLst>
            </p:cNvPr>
            <p:cNvGrpSpPr/>
            <p:nvPr userDrawn="1"/>
          </p:nvGrpSpPr>
          <p:grpSpPr>
            <a:xfrm>
              <a:off x="9163050" y="231394"/>
              <a:ext cx="91440" cy="4680331"/>
              <a:chOff x="9163050" y="231394"/>
              <a:chExt cx="91440" cy="4680331"/>
            </a:xfrm>
          </p:grpSpPr>
          <p:cxnSp>
            <p:nvCxnSpPr>
              <p:cNvPr id="64" name="Straight Connector 63">
                <a:extLst>
                  <a:ext uri="{C183D7F6-B498-43B3-948B-1728B52AA6E4}">
                    <adec:decorative xmlns:adec="http://schemas.microsoft.com/office/drawing/2017/decorative" val="1"/>
                  </a:ext>
                </a:extLst>
              </p:cNvPr>
              <p:cNvCxnSpPr>
                <a:cxnSpLocks/>
              </p:cNvCxnSpPr>
              <p:nvPr userDrawn="1"/>
            </p:nvCxnSpPr>
            <p:spPr bwMode="auto">
              <a:xfrm flipH="1">
                <a:off x="9163050" y="639699"/>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C183D7F6-B498-43B3-948B-1728B52AA6E4}">
                    <adec:decorative xmlns:adec="http://schemas.microsoft.com/office/drawing/2017/decorative" val="1"/>
                  </a:ext>
                </a:extLst>
              </p:cNvPr>
              <p:cNvCxnSpPr>
                <a:cxnSpLocks/>
              </p:cNvCxnSpPr>
              <p:nvPr userDrawn="1"/>
            </p:nvCxnSpPr>
            <p:spPr bwMode="auto">
              <a:xfrm flipH="1">
                <a:off x="9163050" y="1286129"/>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C183D7F6-B498-43B3-948B-1728B52AA6E4}">
                    <adec:decorative xmlns:adec="http://schemas.microsoft.com/office/drawing/2017/decorative" val="1"/>
                  </a:ext>
                </a:extLst>
              </p:cNvPr>
              <p:cNvCxnSpPr>
                <a:cxnSpLocks/>
              </p:cNvCxnSpPr>
              <p:nvPr userDrawn="1"/>
            </p:nvCxnSpPr>
            <p:spPr bwMode="auto">
              <a:xfrm flipH="1">
                <a:off x="916305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C183D7F6-B498-43B3-948B-1728B52AA6E4}">
                    <adec:decorative xmlns:adec="http://schemas.microsoft.com/office/drawing/2017/decorative" val="1"/>
                  </a:ext>
                </a:extLst>
              </p:cNvPr>
              <p:cNvCxnSpPr>
                <a:cxnSpLocks/>
              </p:cNvCxnSpPr>
              <p:nvPr userDrawn="1"/>
            </p:nvCxnSpPr>
            <p:spPr bwMode="auto">
              <a:xfrm flipH="1">
                <a:off x="9163050" y="2567815"/>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C183D7F6-B498-43B3-948B-1728B52AA6E4}">
                    <adec:decorative xmlns:adec="http://schemas.microsoft.com/office/drawing/2017/decorative" val="1"/>
                  </a:ext>
                </a:extLst>
              </p:cNvPr>
              <p:cNvCxnSpPr>
                <a:cxnSpLocks/>
              </p:cNvCxnSpPr>
              <p:nvPr userDrawn="1"/>
            </p:nvCxnSpPr>
            <p:spPr bwMode="auto">
              <a:xfrm flipH="1">
                <a:off x="916305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C183D7F6-B498-43B3-948B-1728B52AA6E4}">
                    <adec:decorative xmlns:adec="http://schemas.microsoft.com/office/drawing/2017/decorative" val="1"/>
                  </a:ext>
                </a:extLst>
              </p:cNvPr>
              <p:cNvCxnSpPr>
                <a:cxnSpLocks/>
              </p:cNvCxnSpPr>
              <p:nvPr userDrawn="1"/>
            </p:nvCxnSpPr>
            <p:spPr bwMode="auto">
              <a:xfrm flipH="1">
                <a:off x="916305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C183D7F6-B498-43B3-948B-1728B52AA6E4}">
                    <adec:decorative xmlns:adec="http://schemas.microsoft.com/office/drawing/2017/decorative" val="1"/>
                  </a:ext>
                </a:extLst>
              </p:cNvPr>
              <p:cNvCxnSpPr>
                <a:cxnSpLocks/>
              </p:cNvCxnSpPr>
              <p:nvPr userDrawn="1"/>
            </p:nvCxnSpPr>
            <p:spPr bwMode="auto">
              <a:xfrm flipH="1">
                <a:off x="9163050" y="4491101"/>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a:extLst>
                  <a:ext uri="{C183D7F6-B498-43B3-948B-1728B52AA6E4}">
                    <adec:decorative xmlns:adec="http://schemas.microsoft.com/office/drawing/2017/decorative" val="1"/>
                  </a:ext>
                </a:extLst>
              </p:cNvPr>
              <p:cNvCxnSpPr>
                <a:cxnSpLocks/>
              </p:cNvCxnSpPr>
              <p:nvPr userDrawn="1"/>
            </p:nvCxnSpPr>
            <p:spPr bwMode="auto">
              <a:xfrm flipH="1">
                <a:off x="916305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a:extLst>
                  <a:ext uri="{C183D7F6-B498-43B3-948B-1728B52AA6E4}">
                    <adec:decorative xmlns:adec="http://schemas.microsoft.com/office/drawing/2017/decorative" val="1"/>
                  </a:ext>
                </a:extLst>
              </p:cNvPr>
              <p:cNvCxnSpPr>
                <a:cxnSpLocks/>
              </p:cNvCxnSpPr>
              <p:nvPr userDrawn="1"/>
            </p:nvCxnSpPr>
            <p:spPr bwMode="auto">
              <a:xfrm flipH="1">
                <a:off x="9163050" y="4911725"/>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1424914358"/>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757" r:id="rId35"/>
    <p:sldLayoutId id="2147483758" r:id="rId36"/>
    <p:sldLayoutId id="2147483759" r:id="rId37"/>
  </p:sldLayoutIdLst>
  <p:hf hdr="0" dt="0"/>
  <p:txStyles>
    <p:titleStyle>
      <a:lvl1pPr algn="l" rtl="0" eaLnBrk="1" fontAlgn="base" hangingPunct="1">
        <a:lnSpc>
          <a:spcPct val="90000"/>
        </a:lnSpc>
        <a:spcBef>
          <a:spcPct val="0"/>
        </a:spcBef>
        <a:spcAft>
          <a:spcPct val="0"/>
        </a:spcAft>
        <a:defRPr sz="3200" b="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960">
          <a:solidFill>
            <a:srgbClr val="191919"/>
          </a:solidFill>
          <a:latin typeface="IBM Plex Sans" pitchFamily="34" charset="0"/>
        </a:defRPr>
      </a:lvl2pPr>
      <a:lvl3pPr algn="l" rtl="0" eaLnBrk="1" fontAlgn="base" hangingPunct="1">
        <a:lnSpc>
          <a:spcPct val="90000"/>
        </a:lnSpc>
        <a:spcBef>
          <a:spcPct val="0"/>
        </a:spcBef>
        <a:spcAft>
          <a:spcPct val="0"/>
        </a:spcAft>
        <a:defRPr sz="2960">
          <a:solidFill>
            <a:srgbClr val="191919"/>
          </a:solidFill>
          <a:latin typeface="IBM Plex Sans" pitchFamily="34" charset="0"/>
        </a:defRPr>
      </a:lvl3pPr>
      <a:lvl4pPr algn="l" rtl="0" eaLnBrk="1" fontAlgn="base" hangingPunct="1">
        <a:lnSpc>
          <a:spcPct val="90000"/>
        </a:lnSpc>
        <a:spcBef>
          <a:spcPct val="0"/>
        </a:spcBef>
        <a:spcAft>
          <a:spcPct val="0"/>
        </a:spcAft>
        <a:defRPr sz="2960">
          <a:solidFill>
            <a:srgbClr val="191919"/>
          </a:solidFill>
          <a:latin typeface="IBM Plex Sans" pitchFamily="34" charset="0"/>
        </a:defRPr>
      </a:lvl4pPr>
      <a:lvl5pPr algn="l" rtl="0" eaLnBrk="1" fontAlgn="base" hangingPunct="1">
        <a:lnSpc>
          <a:spcPct val="90000"/>
        </a:lnSpc>
        <a:spcBef>
          <a:spcPct val="0"/>
        </a:spcBef>
        <a:spcAft>
          <a:spcPct val="0"/>
        </a:spcAft>
        <a:defRPr sz="2960">
          <a:solidFill>
            <a:srgbClr val="191919"/>
          </a:solidFill>
          <a:latin typeface="IBM Plex Sans" pitchFamily="34" charset="0"/>
        </a:defRPr>
      </a:lvl5pPr>
      <a:lvl6pPr marL="483412" algn="l" rtl="0" eaLnBrk="1" fontAlgn="base" hangingPunct="1">
        <a:lnSpc>
          <a:spcPct val="90000"/>
        </a:lnSpc>
        <a:spcBef>
          <a:spcPct val="0"/>
        </a:spcBef>
        <a:spcAft>
          <a:spcPct val="0"/>
        </a:spcAft>
        <a:defRPr sz="2960">
          <a:solidFill>
            <a:srgbClr val="191919"/>
          </a:solidFill>
          <a:latin typeface="IBM Plex Sans" pitchFamily="34" charset="0"/>
        </a:defRPr>
      </a:lvl6pPr>
      <a:lvl7pPr marL="966828" algn="l" rtl="0" eaLnBrk="1" fontAlgn="base" hangingPunct="1">
        <a:lnSpc>
          <a:spcPct val="90000"/>
        </a:lnSpc>
        <a:spcBef>
          <a:spcPct val="0"/>
        </a:spcBef>
        <a:spcAft>
          <a:spcPct val="0"/>
        </a:spcAft>
        <a:defRPr sz="2960">
          <a:solidFill>
            <a:srgbClr val="191919"/>
          </a:solidFill>
          <a:latin typeface="IBM Plex Sans" pitchFamily="34" charset="0"/>
        </a:defRPr>
      </a:lvl7pPr>
      <a:lvl8pPr marL="1450240" algn="l" rtl="0" eaLnBrk="1" fontAlgn="base" hangingPunct="1">
        <a:lnSpc>
          <a:spcPct val="90000"/>
        </a:lnSpc>
        <a:spcBef>
          <a:spcPct val="0"/>
        </a:spcBef>
        <a:spcAft>
          <a:spcPct val="0"/>
        </a:spcAft>
        <a:defRPr sz="2960">
          <a:solidFill>
            <a:srgbClr val="191919"/>
          </a:solidFill>
          <a:latin typeface="IBM Plex Sans" pitchFamily="34" charset="0"/>
        </a:defRPr>
      </a:lvl8pPr>
      <a:lvl9pPr marL="1933653" algn="l" rtl="0" eaLnBrk="1" fontAlgn="base" hangingPunct="1">
        <a:lnSpc>
          <a:spcPct val="90000"/>
        </a:lnSpc>
        <a:spcBef>
          <a:spcPct val="0"/>
        </a:spcBef>
        <a:spcAft>
          <a:spcPct val="0"/>
        </a:spcAft>
        <a:defRPr sz="2960">
          <a:solidFill>
            <a:srgbClr val="191919"/>
          </a:solidFill>
          <a:latin typeface="IBM Plex Sans" pitchFamily="34" charset="0"/>
        </a:defRPr>
      </a:lvl9pPr>
    </p:titleStyle>
    <p:bodyStyle>
      <a:lvl1pPr marL="0" indent="0" algn="l" rtl="0" eaLnBrk="1" fontAlgn="base" hangingPunct="1">
        <a:lnSpc>
          <a:spcPct val="100000"/>
        </a:lnSpc>
        <a:spcBef>
          <a:spcPts val="1467"/>
        </a:spcBef>
        <a:spcAft>
          <a:spcPct val="0"/>
        </a:spcAft>
        <a:buClr>
          <a:srgbClr val="6D6E70"/>
        </a:buClr>
        <a:buSzPct val="90000"/>
        <a:buFont typeface="IBM Plex Sans" pitchFamily="2" charset="2"/>
        <a:buNone/>
        <a:defRPr sz="1867">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1pPr>
      <a:lvl2pPr marL="228597" indent="-231642" algn="l" rtl="0" eaLnBrk="1" fontAlgn="base" hangingPunct="1">
        <a:lnSpc>
          <a:spcPct val="100000"/>
        </a:lnSpc>
        <a:spcBef>
          <a:spcPts val="1467"/>
        </a:spcBef>
        <a:spcAft>
          <a:spcPct val="0"/>
        </a:spcAft>
        <a:buClrTx/>
        <a:buSzPct val="100000"/>
        <a:buFont typeface="IBM Plex Sans" charset="-120"/>
        <a:buChar char="–"/>
        <a:tabLst/>
        <a:defRPr sz="1867">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2pPr>
      <a:lvl3pPr marL="457195" indent="-231642" algn="l" rtl="0" eaLnBrk="1" fontAlgn="base" hangingPunct="1">
        <a:lnSpc>
          <a:spcPct val="100000"/>
        </a:lnSpc>
        <a:spcBef>
          <a:spcPts val="1467"/>
        </a:spcBef>
        <a:spcAft>
          <a:spcPct val="0"/>
        </a:spcAft>
        <a:buClrTx/>
        <a:buSzPct val="100000"/>
        <a:buFont typeface="Arial" panose="020B0604020202020204" pitchFamily="34" charset="0"/>
        <a:buChar char="•"/>
        <a:tabLst/>
        <a:defRPr sz="1867">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3pPr>
      <a:lvl4pPr marL="838190" indent="-231642" algn="l" rtl="0" eaLnBrk="1" fontAlgn="base" hangingPunct="1">
        <a:lnSpc>
          <a:spcPct val="100000"/>
        </a:lnSpc>
        <a:spcBef>
          <a:spcPts val="1467"/>
        </a:spcBef>
        <a:spcAft>
          <a:spcPct val="0"/>
        </a:spcAft>
        <a:buClrTx/>
        <a:buSzPct val="100000"/>
        <a:buFont typeface="IBM Plex Sans" charset="-120"/>
        <a:buChar char="–"/>
        <a:tabLst/>
        <a:defRPr sz="1867" baseline="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4pPr>
      <a:lvl5pPr marL="1071020" indent="-231642" algn="l" rtl="0" eaLnBrk="1" fontAlgn="base" hangingPunct="1">
        <a:lnSpc>
          <a:spcPct val="100000"/>
        </a:lnSpc>
        <a:spcBef>
          <a:spcPts val="1467"/>
        </a:spcBef>
        <a:spcAft>
          <a:spcPct val="0"/>
        </a:spcAft>
        <a:buClrTx/>
        <a:buFont typeface="IBM Plex Sans" charset="-120"/>
        <a:buChar char="»"/>
        <a:tabLst/>
        <a:defRPr sz="1867">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vl6pPr marL="2111575" indent="-172889" algn="l" rtl="0" eaLnBrk="1" fontAlgn="base" hangingPunct="1">
        <a:spcBef>
          <a:spcPct val="20000"/>
        </a:spcBef>
        <a:spcAft>
          <a:spcPct val="0"/>
        </a:spcAft>
        <a:buClr>
          <a:schemeClr val="bg1"/>
        </a:buClr>
        <a:buChar char="»"/>
        <a:defRPr sz="1692">
          <a:solidFill>
            <a:schemeClr val="bg1"/>
          </a:solidFill>
          <a:latin typeface="IBM Plex Sans" charset="0"/>
        </a:defRPr>
      </a:lvl6pPr>
      <a:lvl7pPr marL="2594990" indent="-172889" algn="l" rtl="0" eaLnBrk="1" fontAlgn="base" hangingPunct="1">
        <a:spcBef>
          <a:spcPct val="20000"/>
        </a:spcBef>
        <a:spcAft>
          <a:spcPct val="0"/>
        </a:spcAft>
        <a:buClr>
          <a:schemeClr val="bg1"/>
        </a:buClr>
        <a:buChar char="»"/>
        <a:defRPr sz="1692">
          <a:solidFill>
            <a:schemeClr val="bg1"/>
          </a:solidFill>
          <a:latin typeface="IBM Plex Sans" charset="0"/>
        </a:defRPr>
      </a:lvl7pPr>
      <a:lvl8pPr marL="3078403" indent="-172889" algn="l" rtl="0" eaLnBrk="1" fontAlgn="base" hangingPunct="1">
        <a:spcBef>
          <a:spcPct val="20000"/>
        </a:spcBef>
        <a:spcAft>
          <a:spcPct val="0"/>
        </a:spcAft>
        <a:buClr>
          <a:schemeClr val="bg1"/>
        </a:buClr>
        <a:buChar char="»"/>
        <a:defRPr sz="1692">
          <a:solidFill>
            <a:schemeClr val="bg1"/>
          </a:solidFill>
          <a:latin typeface="IBM Plex Sans" charset="0"/>
        </a:defRPr>
      </a:lvl8pPr>
      <a:lvl9pPr marL="3561818" indent="-172889" algn="l" rtl="0" eaLnBrk="1" fontAlgn="base" hangingPunct="1">
        <a:spcBef>
          <a:spcPct val="20000"/>
        </a:spcBef>
        <a:spcAft>
          <a:spcPct val="0"/>
        </a:spcAft>
        <a:buClr>
          <a:schemeClr val="bg1"/>
        </a:buClr>
        <a:buChar char="»"/>
        <a:defRPr sz="1692">
          <a:solidFill>
            <a:schemeClr val="bg1"/>
          </a:solidFill>
          <a:latin typeface="IBM Plex Sans" charset="0"/>
        </a:defRPr>
      </a:lvl9pPr>
    </p:bodyStyle>
    <p:otherStyle>
      <a:defPPr>
        <a:defRPr lang="en-US"/>
      </a:defPPr>
      <a:lvl1pPr marL="0" algn="l" defTabSz="966828" rtl="0" eaLnBrk="1" latinLnBrk="0" hangingPunct="1">
        <a:defRPr sz="1904" kern="1200">
          <a:solidFill>
            <a:schemeClr val="tx1"/>
          </a:solidFill>
          <a:latin typeface="+mn-lt"/>
          <a:ea typeface="+mn-ea"/>
          <a:cs typeface="+mn-cs"/>
        </a:defRPr>
      </a:lvl1pPr>
      <a:lvl2pPr marL="483412" algn="l" defTabSz="966828" rtl="0" eaLnBrk="1" latinLnBrk="0" hangingPunct="1">
        <a:defRPr sz="1904" kern="1200">
          <a:solidFill>
            <a:schemeClr val="tx1"/>
          </a:solidFill>
          <a:latin typeface="+mn-lt"/>
          <a:ea typeface="+mn-ea"/>
          <a:cs typeface="+mn-cs"/>
        </a:defRPr>
      </a:lvl2pPr>
      <a:lvl3pPr marL="966828" algn="l" defTabSz="966828" rtl="0" eaLnBrk="1" latinLnBrk="0" hangingPunct="1">
        <a:defRPr sz="1904" kern="1200">
          <a:solidFill>
            <a:schemeClr val="tx1"/>
          </a:solidFill>
          <a:latin typeface="+mn-lt"/>
          <a:ea typeface="+mn-ea"/>
          <a:cs typeface="+mn-cs"/>
        </a:defRPr>
      </a:lvl3pPr>
      <a:lvl4pPr marL="1450240" algn="l" defTabSz="966828" rtl="0" eaLnBrk="1" latinLnBrk="0" hangingPunct="1">
        <a:defRPr sz="1904" kern="1200">
          <a:solidFill>
            <a:schemeClr val="tx1"/>
          </a:solidFill>
          <a:latin typeface="+mn-lt"/>
          <a:ea typeface="+mn-ea"/>
          <a:cs typeface="+mn-cs"/>
        </a:defRPr>
      </a:lvl4pPr>
      <a:lvl5pPr marL="1933653" algn="l" defTabSz="966828" rtl="0" eaLnBrk="1" latinLnBrk="0" hangingPunct="1">
        <a:defRPr sz="1904" kern="1200">
          <a:solidFill>
            <a:schemeClr val="tx1"/>
          </a:solidFill>
          <a:latin typeface="+mn-lt"/>
          <a:ea typeface="+mn-ea"/>
          <a:cs typeface="+mn-cs"/>
        </a:defRPr>
      </a:lvl5pPr>
      <a:lvl6pPr marL="2417068" algn="l" defTabSz="966828" rtl="0" eaLnBrk="1" latinLnBrk="0" hangingPunct="1">
        <a:defRPr sz="1904" kern="1200">
          <a:solidFill>
            <a:schemeClr val="tx1"/>
          </a:solidFill>
          <a:latin typeface="+mn-lt"/>
          <a:ea typeface="+mn-ea"/>
          <a:cs typeface="+mn-cs"/>
        </a:defRPr>
      </a:lvl6pPr>
      <a:lvl7pPr marL="2900479" algn="l" defTabSz="966828" rtl="0" eaLnBrk="1" latinLnBrk="0" hangingPunct="1">
        <a:defRPr sz="1904" kern="1200">
          <a:solidFill>
            <a:schemeClr val="tx1"/>
          </a:solidFill>
          <a:latin typeface="+mn-lt"/>
          <a:ea typeface="+mn-ea"/>
          <a:cs typeface="+mn-cs"/>
        </a:defRPr>
      </a:lvl7pPr>
      <a:lvl8pPr marL="3383893" algn="l" defTabSz="966828" rtl="0" eaLnBrk="1" latinLnBrk="0" hangingPunct="1">
        <a:defRPr sz="1904" kern="1200">
          <a:solidFill>
            <a:schemeClr val="tx1"/>
          </a:solidFill>
          <a:latin typeface="+mn-lt"/>
          <a:ea typeface="+mn-ea"/>
          <a:cs typeface="+mn-cs"/>
        </a:defRPr>
      </a:lvl8pPr>
      <a:lvl9pPr marL="3867306" algn="l" defTabSz="966828" rtl="0" eaLnBrk="1" latinLnBrk="0" hangingPunct="1">
        <a:defRPr sz="190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44">
          <p15:clr>
            <a:srgbClr val="F26B43"/>
          </p15:clr>
        </p15:guide>
        <p15:guide id="2" pos="144">
          <p15:clr>
            <a:srgbClr val="F26B43"/>
          </p15:clr>
        </p15:guide>
        <p15:guide id="3" pos="5616">
          <p15:clr>
            <a:srgbClr val="F26B43"/>
          </p15:clr>
        </p15:guide>
        <p15:guide id="4" orient="horz" pos="2828">
          <p15:clr>
            <a:srgbClr val="F26B43"/>
          </p15:clr>
        </p15:guide>
        <p15:guide id="5" orient="horz" pos="3094">
          <p15:clr>
            <a:srgbClr val="F26B43"/>
          </p15:clr>
        </p15:guide>
        <p15:guide id="6" pos="2880">
          <p15:clr>
            <a:srgbClr val="F26B43"/>
          </p15:clr>
        </p15:guide>
        <p15:guide id="7" pos="2736">
          <p15:clr>
            <a:srgbClr val="F26B43"/>
          </p15:clr>
        </p15:guide>
        <p15:guide id="8" pos="1440">
          <p15:clr>
            <a:srgbClr val="F26B43"/>
          </p15:clr>
        </p15:guide>
        <p15:guide id="9" pos="3024">
          <p15:clr>
            <a:srgbClr val="F26B43"/>
          </p15:clr>
        </p15:guide>
        <p15:guide id="10" pos="1296">
          <p15:clr>
            <a:srgbClr val="F26B43"/>
          </p15:clr>
        </p15:guide>
        <p15:guide id="11" pos="1584">
          <p15:clr>
            <a:srgbClr val="F26B43"/>
          </p15:clr>
        </p15:guide>
        <p15:guide id="12" pos="4320">
          <p15:clr>
            <a:srgbClr val="F26B43"/>
          </p15:clr>
        </p15:guide>
        <p15:guide id="13" pos="4176">
          <p15:clr>
            <a:srgbClr val="F26B43"/>
          </p15:clr>
        </p15:guide>
        <p15:guide id="14" pos="4464">
          <p15:clr>
            <a:srgbClr val="F26B43"/>
          </p15:clr>
        </p15:guide>
        <p15:guide id="15" orient="horz" pos="404">
          <p15:clr>
            <a:srgbClr val="F26B43"/>
          </p15:clr>
        </p15:guide>
        <p15:guide id="17" orient="horz" pos="808">
          <p15:clr>
            <a:srgbClr val="F26B43"/>
          </p15:clr>
        </p15:guide>
        <p15:guide id="18" orient="horz" pos="1618">
          <p15:clr>
            <a:srgbClr val="F26B43"/>
          </p15:clr>
        </p15:guide>
        <p15:guide id="19" orient="horz" pos="1214">
          <p15:clr>
            <a:srgbClr val="F26B43"/>
          </p15:clr>
        </p15:guide>
        <p15:guide id="20" orient="horz" pos="2022">
          <p15:clr>
            <a:srgbClr val="F26B43"/>
          </p15:clr>
        </p15:guide>
        <p15:guide id="21" orient="horz" pos="2424">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282979" y="256032"/>
            <a:ext cx="5522976" cy="5726176"/>
          </a:xfrm>
          <a:prstGeom prst="rect">
            <a:avLst/>
          </a:prstGeom>
        </p:spPr>
        <p:txBody>
          <a:bodyPr vert="horz" lIns="0" tIns="0" rIns="0" bIns="0" rtlCol="0" anchor="t">
            <a:noAutofit/>
          </a:bodyPr>
          <a:lstStyle/>
          <a:p>
            <a:r>
              <a:rPr lang="en-US" dirty="0"/>
              <a:t>Click to edit Master title style</a:t>
            </a:r>
          </a:p>
        </p:txBody>
      </p:sp>
      <p:sp>
        <p:nvSpPr>
          <p:cNvPr id="5" name="Text Placeholder"/>
          <p:cNvSpPr>
            <a:spLocks noGrp="1"/>
          </p:cNvSpPr>
          <p:nvPr>
            <p:ph type="body" idx="1"/>
          </p:nvPr>
        </p:nvSpPr>
        <p:spPr>
          <a:xfrm>
            <a:off x="6402155" y="256032"/>
            <a:ext cx="5498592" cy="5726176"/>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p:cNvSpPr>
            <a:spLocks noGrp="1"/>
          </p:cNvSpPr>
          <p:nvPr>
            <p:ph type="ftr" sz="quarter" idx="3"/>
          </p:nvPr>
        </p:nvSpPr>
        <p:spPr>
          <a:xfrm>
            <a:off x="304889" y="6400801"/>
            <a:ext cx="5486313" cy="222249"/>
          </a:xfrm>
          <a:prstGeom prst="rect">
            <a:avLst/>
          </a:prstGeom>
        </p:spPr>
        <p:txBody>
          <a:bodyPr vert="horz" lIns="0" tIns="0" rIns="0" bIns="0" rtlCol="0" anchor="ctr"/>
          <a:lstStyle>
            <a:lvl1pPr marL="0" marR="0" indent="0" algn="l" defTabSz="914633" rtl="0" eaLnBrk="1" fontAlgn="auto" latinLnBrk="0" hangingPunct="1">
              <a:lnSpc>
                <a:spcPct val="100000"/>
              </a:lnSpc>
              <a:spcBef>
                <a:spcPts val="0"/>
              </a:spcBef>
              <a:spcAft>
                <a:spcPts val="0"/>
              </a:spcAft>
              <a:buClrTx/>
              <a:buSzTx/>
              <a:buFontTx/>
              <a:buNone/>
              <a:tabLst/>
              <a:defRPr sz="800">
                <a:solidFill>
                  <a:srgbClr val="565151"/>
                </a:solidFill>
                <a:latin typeface="IBM Plex Sans" panose="020B0503050203000203" pitchFamily="34" charset="0"/>
              </a:defRPr>
            </a:lvl1pPr>
          </a:lstStyle>
          <a:p>
            <a:r>
              <a:rPr lang="en-US"/>
              <a:t>IBM Consulting / © 2021 IBM Corporation</a:t>
            </a:r>
            <a:endParaRPr lang="en-US" dirty="0"/>
          </a:p>
        </p:txBody>
      </p:sp>
      <p:sp>
        <p:nvSpPr>
          <p:cNvPr id="8" name="Slide Number Placeholder"/>
          <p:cNvSpPr>
            <a:spLocks noGrp="1"/>
          </p:cNvSpPr>
          <p:nvPr>
            <p:ph type="sldNum" sz="quarter" idx="4"/>
          </p:nvPr>
        </p:nvSpPr>
        <p:spPr>
          <a:xfrm>
            <a:off x="9448802" y="6400801"/>
            <a:ext cx="2438309" cy="222249"/>
          </a:xfrm>
          <a:prstGeom prst="rect">
            <a:avLst/>
          </a:prstGeom>
        </p:spPr>
        <p:txBody>
          <a:bodyPr vert="horz" lIns="0" tIns="0" rIns="0" bIns="0" rtlCol="0" anchor="ctr"/>
          <a:lstStyle>
            <a:lvl1pPr algn="r">
              <a:defRPr sz="800">
                <a:solidFill>
                  <a:srgbClr val="565151"/>
                </a:solidFill>
                <a:latin typeface="IBM Plex Sans" panose="020B0503050203000203" pitchFamily="34" charset="0"/>
              </a:defRPr>
            </a:lvl1pPr>
          </a:lstStyle>
          <a:p>
            <a:fld id="{59395FB3-9C97-154F-86B2-7E381B951268}" type="slidenum">
              <a:rPr lang="en-US" smtClean="0"/>
              <a:pPr/>
              <a:t>‹#›</a:t>
            </a:fld>
            <a:endParaRPr lang="en-US" dirty="0"/>
          </a:p>
        </p:txBody>
      </p:sp>
      <p:grpSp>
        <p:nvGrpSpPr>
          <p:cNvPr id="51" name="Group 50">
            <a:extLst>
              <a:ext uri="{FF2B5EF4-FFF2-40B4-BE49-F238E27FC236}">
                <a16:creationId xmlns:a16="http://schemas.microsoft.com/office/drawing/2014/main" id="{19B1A41D-B2CB-1649-8756-4C5FF92CE40E}"/>
              </a:ext>
            </a:extLst>
          </p:cNvPr>
          <p:cNvGrpSpPr/>
          <p:nvPr userDrawn="1"/>
        </p:nvGrpSpPr>
        <p:grpSpPr>
          <a:xfrm>
            <a:off x="-146307" y="-147320"/>
            <a:ext cx="12485627" cy="7152640"/>
            <a:chOff x="-109730" y="-110490"/>
            <a:chExt cx="9364220" cy="5364480"/>
          </a:xfrm>
        </p:grpSpPr>
        <p:grpSp>
          <p:nvGrpSpPr>
            <p:cNvPr id="52" name="Group 51">
              <a:extLst>
                <a:ext uri="{FF2B5EF4-FFF2-40B4-BE49-F238E27FC236}">
                  <a16:creationId xmlns:a16="http://schemas.microsoft.com/office/drawing/2014/main" id="{4451EB50-F137-9E44-9E4F-380CDAAEA698}"/>
                </a:ext>
              </a:extLst>
            </p:cNvPr>
            <p:cNvGrpSpPr/>
            <p:nvPr userDrawn="1"/>
          </p:nvGrpSpPr>
          <p:grpSpPr>
            <a:xfrm>
              <a:off x="228600" y="-110490"/>
              <a:ext cx="8686732" cy="91440"/>
              <a:chOff x="228600" y="-110490"/>
              <a:chExt cx="8686732" cy="91440"/>
            </a:xfrm>
          </p:grpSpPr>
          <p:cxnSp>
            <p:nvCxnSpPr>
              <p:cNvPr id="130" name="Straight Connector 129">
                <a:extLst>
                  <a:ext uri="{FF2B5EF4-FFF2-40B4-BE49-F238E27FC236}">
                    <a16:creationId xmlns:a16="http://schemas.microsoft.com/office/drawing/2014/main" id="{271FD0B9-61A5-4F4C-AC96-C0255E559543}"/>
                  </a:ext>
                  <a:ext uri="{C183D7F6-B498-43B3-948B-1728B52AA6E4}">
                    <adec:decorative xmlns:adec="http://schemas.microsoft.com/office/drawing/2017/decorative" val="1"/>
                  </a:ext>
                </a:extLst>
              </p:cNvPr>
              <p:cNvCxnSpPr>
                <a:cxnSpLocks/>
              </p:cNvCxnSpPr>
              <p:nvPr userDrawn="1"/>
            </p:nvCxnSpPr>
            <p:spPr bwMode="auto">
              <a:xfrm rot="5400000" flipH="1">
                <a:off x="182880" y="-6477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1" name="Straight Connector 130">
                <a:extLst>
                  <a:ext uri="{FF2B5EF4-FFF2-40B4-BE49-F238E27FC236}">
                    <a16:creationId xmlns:a16="http://schemas.microsoft.com/office/drawing/2014/main" id="{E6107148-75AD-EE49-B11E-865D39D12A90}"/>
                  </a:ext>
                  <a:ext uri="{C183D7F6-B498-43B3-948B-1728B52AA6E4}">
                    <adec:decorative xmlns:adec="http://schemas.microsoft.com/office/drawing/2017/decorative" val="1"/>
                  </a:ext>
                </a:extLst>
              </p:cNvPr>
              <p:cNvCxnSpPr>
                <a:cxnSpLocks/>
              </p:cNvCxnSpPr>
              <p:nvPr userDrawn="1"/>
            </p:nvCxnSpPr>
            <p:spPr bwMode="auto">
              <a:xfrm rot="5400000" flipH="1">
                <a:off x="2011679" y="-6477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2" name="Straight Connector 131">
                <a:extLst>
                  <a:ext uri="{FF2B5EF4-FFF2-40B4-BE49-F238E27FC236}">
                    <a16:creationId xmlns:a16="http://schemas.microsoft.com/office/drawing/2014/main" id="{CB71BF57-1F3E-CC4F-9151-7F8E16FC2992}"/>
                  </a:ext>
                  <a:ext uri="{C183D7F6-B498-43B3-948B-1728B52AA6E4}">
                    <adec:decorative xmlns:adec="http://schemas.microsoft.com/office/drawing/2017/decorative" val="1"/>
                  </a:ext>
                </a:extLst>
              </p:cNvPr>
              <p:cNvCxnSpPr>
                <a:cxnSpLocks/>
              </p:cNvCxnSpPr>
              <p:nvPr userDrawn="1"/>
            </p:nvCxnSpPr>
            <p:spPr bwMode="auto">
              <a:xfrm rot="5400000" flipH="1">
                <a:off x="2240280" y="-6477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3" name="Straight Connector 132">
                <a:extLst>
                  <a:ext uri="{FF2B5EF4-FFF2-40B4-BE49-F238E27FC236}">
                    <a16:creationId xmlns:a16="http://schemas.microsoft.com/office/drawing/2014/main" id="{EA8F50FB-8DC2-6048-AC50-53390FF31E29}"/>
                  </a:ext>
                  <a:ext uri="{C183D7F6-B498-43B3-948B-1728B52AA6E4}">
                    <adec:decorative xmlns:adec="http://schemas.microsoft.com/office/drawing/2017/decorative" val="1"/>
                  </a:ext>
                </a:extLst>
              </p:cNvPr>
              <p:cNvCxnSpPr>
                <a:cxnSpLocks/>
              </p:cNvCxnSpPr>
              <p:nvPr userDrawn="1"/>
            </p:nvCxnSpPr>
            <p:spPr bwMode="auto">
              <a:xfrm rot="5400000" flipH="1">
                <a:off x="2468880" y="-6477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4" name="Straight Connector 133">
                <a:extLst>
                  <a:ext uri="{FF2B5EF4-FFF2-40B4-BE49-F238E27FC236}">
                    <a16:creationId xmlns:a16="http://schemas.microsoft.com/office/drawing/2014/main" id="{DB373C41-DB04-6044-8496-A78985DDF32A}"/>
                  </a:ext>
                  <a:ext uri="{C183D7F6-B498-43B3-948B-1728B52AA6E4}">
                    <adec:decorative xmlns:adec="http://schemas.microsoft.com/office/drawing/2017/decorative" val="1"/>
                  </a:ext>
                </a:extLst>
              </p:cNvPr>
              <p:cNvCxnSpPr>
                <a:cxnSpLocks/>
              </p:cNvCxnSpPr>
              <p:nvPr userDrawn="1"/>
            </p:nvCxnSpPr>
            <p:spPr bwMode="auto">
              <a:xfrm rot="5400000" flipH="1">
                <a:off x="4297680" y="-6477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5" name="Straight Connector 134">
                <a:extLst>
                  <a:ext uri="{FF2B5EF4-FFF2-40B4-BE49-F238E27FC236}">
                    <a16:creationId xmlns:a16="http://schemas.microsoft.com/office/drawing/2014/main" id="{D7E8A4AB-E838-E44D-9C12-6CD3C437D0CA}"/>
                  </a:ext>
                  <a:ext uri="{C183D7F6-B498-43B3-948B-1728B52AA6E4}">
                    <adec:decorative xmlns:adec="http://schemas.microsoft.com/office/drawing/2017/decorative" val="1"/>
                  </a:ext>
                </a:extLst>
              </p:cNvPr>
              <p:cNvCxnSpPr>
                <a:cxnSpLocks/>
              </p:cNvCxnSpPr>
              <p:nvPr userDrawn="1"/>
            </p:nvCxnSpPr>
            <p:spPr bwMode="auto">
              <a:xfrm rot="5400000" flipH="1">
                <a:off x="4526280" y="-6477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6" name="Straight Connector 135">
                <a:extLst>
                  <a:ext uri="{FF2B5EF4-FFF2-40B4-BE49-F238E27FC236}">
                    <a16:creationId xmlns:a16="http://schemas.microsoft.com/office/drawing/2014/main" id="{4D0A70A7-07E7-304F-9EB5-5F0A2D0235A7}"/>
                  </a:ext>
                  <a:ext uri="{C183D7F6-B498-43B3-948B-1728B52AA6E4}">
                    <adec:decorative xmlns:adec="http://schemas.microsoft.com/office/drawing/2017/decorative" val="1"/>
                  </a:ext>
                </a:extLst>
              </p:cNvPr>
              <p:cNvCxnSpPr>
                <a:cxnSpLocks/>
              </p:cNvCxnSpPr>
              <p:nvPr userDrawn="1"/>
            </p:nvCxnSpPr>
            <p:spPr bwMode="auto">
              <a:xfrm rot="5400000" flipH="1">
                <a:off x="4754880" y="-6477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7" name="Straight Connector 136">
                <a:extLst>
                  <a:ext uri="{FF2B5EF4-FFF2-40B4-BE49-F238E27FC236}">
                    <a16:creationId xmlns:a16="http://schemas.microsoft.com/office/drawing/2014/main" id="{DC902DCA-C376-7544-81C3-844B733EDEFC}"/>
                  </a:ext>
                  <a:ext uri="{C183D7F6-B498-43B3-948B-1728B52AA6E4}">
                    <adec:decorative xmlns:adec="http://schemas.microsoft.com/office/drawing/2017/decorative" val="1"/>
                  </a:ext>
                </a:extLst>
              </p:cNvPr>
              <p:cNvCxnSpPr>
                <a:cxnSpLocks/>
              </p:cNvCxnSpPr>
              <p:nvPr userDrawn="1"/>
            </p:nvCxnSpPr>
            <p:spPr bwMode="auto">
              <a:xfrm rot="5400000" flipH="1">
                <a:off x="6583680" y="-6477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8" name="Straight Connector 137">
                <a:extLst>
                  <a:ext uri="{FF2B5EF4-FFF2-40B4-BE49-F238E27FC236}">
                    <a16:creationId xmlns:a16="http://schemas.microsoft.com/office/drawing/2014/main" id="{CAA60782-4CF5-C246-A71C-EEEE65D1FE86}"/>
                  </a:ext>
                  <a:ext uri="{C183D7F6-B498-43B3-948B-1728B52AA6E4}">
                    <adec:decorative xmlns:adec="http://schemas.microsoft.com/office/drawing/2017/decorative" val="1"/>
                  </a:ext>
                </a:extLst>
              </p:cNvPr>
              <p:cNvCxnSpPr>
                <a:cxnSpLocks/>
              </p:cNvCxnSpPr>
              <p:nvPr userDrawn="1"/>
            </p:nvCxnSpPr>
            <p:spPr bwMode="auto">
              <a:xfrm rot="5400000" flipH="1">
                <a:off x="6812280" y="-6477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9" name="Straight Connector 138">
                <a:extLst>
                  <a:ext uri="{FF2B5EF4-FFF2-40B4-BE49-F238E27FC236}">
                    <a16:creationId xmlns:a16="http://schemas.microsoft.com/office/drawing/2014/main" id="{3E9B317D-3046-934B-9E4C-74B336A030CC}"/>
                  </a:ext>
                  <a:ext uri="{C183D7F6-B498-43B3-948B-1728B52AA6E4}">
                    <adec:decorative xmlns:adec="http://schemas.microsoft.com/office/drawing/2017/decorative" val="1"/>
                  </a:ext>
                </a:extLst>
              </p:cNvPr>
              <p:cNvCxnSpPr>
                <a:cxnSpLocks/>
              </p:cNvCxnSpPr>
              <p:nvPr userDrawn="1"/>
            </p:nvCxnSpPr>
            <p:spPr bwMode="auto">
              <a:xfrm rot="5400000" flipH="1">
                <a:off x="7040880" y="-6477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40" name="Straight Connector 139">
                <a:extLst>
                  <a:ext uri="{FF2B5EF4-FFF2-40B4-BE49-F238E27FC236}">
                    <a16:creationId xmlns:a16="http://schemas.microsoft.com/office/drawing/2014/main" id="{3C77ABC9-72A3-664D-AF93-8AD739773CEA}"/>
                  </a:ext>
                  <a:ext uri="{C183D7F6-B498-43B3-948B-1728B52AA6E4}">
                    <adec:decorative xmlns:adec="http://schemas.microsoft.com/office/drawing/2017/decorative" val="1"/>
                  </a:ext>
                </a:extLst>
              </p:cNvPr>
              <p:cNvCxnSpPr>
                <a:cxnSpLocks/>
              </p:cNvCxnSpPr>
              <p:nvPr userDrawn="1"/>
            </p:nvCxnSpPr>
            <p:spPr bwMode="auto">
              <a:xfrm rot="5400000" flipH="1">
                <a:off x="8869612" y="-6477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53" name="Group 52">
              <a:extLst>
                <a:ext uri="{FF2B5EF4-FFF2-40B4-BE49-F238E27FC236}">
                  <a16:creationId xmlns:a16="http://schemas.microsoft.com/office/drawing/2014/main" id="{30AA4DBA-AA39-5F4F-B5C0-7D7C656D219A}"/>
                </a:ext>
              </a:extLst>
            </p:cNvPr>
            <p:cNvGrpSpPr/>
            <p:nvPr userDrawn="1"/>
          </p:nvGrpSpPr>
          <p:grpSpPr>
            <a:xfrm>
              <a:off x="228600" y="5162550"/>
              <a:ext cx="8686732" cy="91440"/>
              <a:chOff x="228600" y="5162550"/>
              <a:chExt cx="8686732" cy="91440"/>
            </a:xfrm>
          </p:grpSpPr>
          <p:cxnSp>
            <p:nvCxnSpPr>
              <p:cNvPr id="119" name="Straight Connector 118">
                <a:extLst>
                  <a:ext uri="{FF2B5EF4-FFF2-40B4-BE49-F238E27FC236}">
                    <a16:creationId xmlns:a16="http://schemas.microsoft.com/office/drawing/2014/main" id="{7B5C2B3F-B171-F845-A7EA-5CB0EB9CC8BE}"/>
                  </a:ext>
                  <a:ext uri="{C183D7F6-B498-43B3-948B-1728B52AA6E4}">
                    <adec:decorative xmlns:adec="http://schemas.microsoft.com/office/drawing/2017/decorative" val="1"/>
                  </a:ext>
                </a:extLst>
              </p:cNvPr>
              <p:cNvCxnSpPr>
                <a:cxnSpLocks/>
              </p:cNvCxnSpPr>
              <p:nvPr userDrawn="1"/>
            </p:nvCxnSpPr>
            <p:spPr bwMode="auto">
              <a:xfrm rot="5400000" flipH="1">
                <a:off x="182880" y="520827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0" name="Straight Connector 119">
                <a:extLst>
                  <a:ext uri="{FF2B5EF4-FFF2-40B4-BE49-F238E27FC236}">
                    <a16:creationId xmlns:a16="http://schemas.microsoft.com/office/drawing/2014/main" id="{CCD78E4D-BEE7-7F4A-ACA7-379193D3E8BF}"/>
                  </a:ext>
                  <a:ext uri="{C183D7F6-B498-43B3-948B-1728B52AA6E4}">
                    <adec:decorative xmlns:adec="http://schemas.microsoft.com/office/drawing/2017/decorative" val="1"/>
                  </a:ext>
                </a:extLst>
              </p:cNvPr>
              <p:cNvCxnSpPr>
                <a:cxnSpLocks/>
              </p:cNvCxnSpPr>
              <p:nvPr userDrawn="1"/>
            </p:nvCxnSpPr>
            <p:spPr bwMode="auto">
              <a:xfrm rot="5400000" flipH="1">
                <a:off x="2011680" y="520827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1" name="Straight Connector 120">
                <a:extLst>
                  <a:ext uri="{FF2B5EF4-FFF2-40B4-BE49-F238E27FC236}">
                    <a16:creationId xmlns:a16="http://schemas.microsoft.com/office/drawing/2014/main" id="{02553098-F52B-8442-A819-DC6EF31DED9E}"/>
                  </a:ext>
                  <a:ext uri="{C183D7F6-B498-43B3-948B-1728B52AA6E4}">
                    <adec:decorative xmlns:adec="http://schemas.microsoft.com/office/drawing/2017/decorative" val="1"/>
                  </a:ext>
                </a:extLst>
              </p:cNvPr>
              <p:cNvCxnSpPr>
                <a:cxnSpLocks/>
              </p:cNvCxnSpPr>
              <p:nvPr userDrawn="1"/>
            </p:nvCxnSpPr>
            <p:spPr bwMode="auto">
              <a:xfrm rot="5400000" flipH="1">
                <a:off x="2240280" y="520827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2" name="Straight Connector 121">
                <a:extLst>
                  <a:ext uri="{FF2B5EF4-FFF2-40B4-BE49-F238E27FC236}">
                    <a16:creationId xmlns:a16="http://schemas.microsoft.com/office/drawing/2014/main" id="{C534C3F3-6FD1-BF4D-BA0A-831C6923635F}"/>
                  </a:ext>
                  <a:ext uri="{C183D7F6-B498-43B3-948B-1728B52AA6E4}">
                    <adec:decorative xmlns:adec="http://schemas.microsoft.com/office/drawing/2017/decorative" val="1"/>
                  </a:ext>
                </a:extLst>
              </p:cNvPr>
              <p:cNvCxnSpPr>
                <a:cxnSpLocks/>
              </p:cNvCxnSpPr>
              <p:nvPr userDrawn="1"/>
            </p:nvCxnSpPr>
            <p:spPr bwMode="auto">
              <a:xfrm rot="5400000" flipH="1">
                <a:off x="2468880" y="520827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3" name="Straight Connector 122">
                <a:extLst>
                  <a:ext uri="{FF2B5EF4-FFF2-40B4-BE49-F238E27FC236}">
                    <a16:creationId xmlns:a16="http://schemas.microsoft.com/office/drawing/2014/main" id="{5810EA8C-3133-3446-A498-A3FD32F30889}"/>
                  </a:ext>
                  <a:ext uri="{C183D7F6-B498-43B3-948B-1728B52AA6E4}">
                    <adec:decorative xmlns:adec="http://schemas.microsoft.com/office/drawing/2017/decorative" val="1"/>
                  </a:ext>
                </a:extLst>
              </p:cNvPr>
              <p:cNvCxnSpPr>
                <a:cxnSpLocks/>
              </p:cNvCxnSpPr>
              <p:nvPr userDrawn="1"/>
            </p:nvCxnSpPr>
            <p:spPr bwMode="auto">
              <a:xfrm rot="5400000" flipH="1">
                <a:off x="4297680" y="520827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4" name="Straight Connector 123">
                <a:extLst>
                  <a:ext uri="{FF2B5EF4-FFF2-40B4-BE49-F238E27FC236}">
                    <a16:creationId xmlns:a16="http://schemas.microsoft.com/office/drawing/2014/main" id="{2A4A5E51-4322-B84B-B596-5226669584AB}"/>
                  </a:ext>
                  <a:ext uri="{C183D7F6-B498-43B3-948B-1728B52AA6E4}">
                    <adec:decorative xmlns:adec="http://schemas.microsoft.com/office/drawing/2017/decorative" val="1"/>
                  </a:ext>
                </a:extLst>
              </p:cNvPr>
              <p:cNvCxnSpPr>
                <a:cxnSpLocks/>
              </p:cNvCxnSpPr>
              <p:nvPr userDrawn="1"/>
            </p:nvCxnSpPr>
            <p:spPr bwMode="auto">
              <a:xfrm rot="5400000" flipH="1">
                <a:off x="4526280" y="520827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5" name="Straight Connector 124">
                <a:extLst>
                  <a:ext uri="{FF2B5EF4-FFF2-40B4-BE49-F238E27FC236}">
                    <a16:creationId xmlns:a16="http://schemas.microsoft.com/office/drawing/2014/main" id="{B97E0322-DFA2-004C-A729-84A2B9575000}"/>
                  </a:ext>
                  <a:ext uri="{C183D7F6-B498-43B3-948B-1728B52AA6E4}">
                    <adec:decorative xmlns:adec="http://schemas.microsoft.com/office/drawing/2017/decorative" val="1"/>
                  </a:ext>
                </a:extLst>
              </p:cNvPr>
              <p:cNvCxnSpPr>
                <a:cxnSpLocks/>
              </p:cNvCxnSpPr>
              <p:nvPr userDrawn="1"/>
            </p:nvCxnSpPr>
            <p:spPr bwMode="auto">
              <a:xfrm rot="5400000" flipH="1">
                <a:off x="4754880" y="520827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6" name="Straight Connector 125">
                <a:extLst>
                  <a:ext uri="{FF2B5EF4-FFF2-40B4-BE49-F238E27FC236}">
                    <a16:creationId xmlns:a16="http://schemas.microsoft.com/office/drawing/2014/main" id="{DD0F345F-F831-364A-8913-0E4DC5C23FC0}"/>
                  </a:ext>
                  <a:ext uri="{C183D7F6-B498-43B3-948B-1728B52AA6E4}">
                    <adec:decorative xmlns:adec="http://schemas.microsoft.com/office/drawing/2017/decorative" val="1"/>
                  </a:ext>
                </a:extLst>
              </p:cNvPr>
              <p:cNvCxnSpPr>
                <a:cxnSpLocks/>
              </p:cNvCxnSpPr>
              <p:nvPr userDrawn="1"/>
            </p:nvCxnSpPr>
            <p:spPr bwMode="auto">
              <a:xfrm rot="5400000" flipH="1">
                <a:off x="6583680" y="520827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7" name="Straight Connector 126">
                <a:extLst>
                  <a:ext uri="{FF2B5EF4-FFF2-40B4-BE49-F238E27FC236}">
                    <a16:creationId xmlns:a16="http://schemas.microsoft.com/office/drawing/2014/main" id="{100FFEC5-6C0E-764B-B8A8-2372F90F7BC7}"/>
                  </a:ext>
                  <a:ext uri="{C183D7F6-B498-43B3-948B-1728B52AA6E4}">
                    <adec:decorative xmlns:adec="http://schemas.microsoft.com/office/drawing/2017/decorative" val="1"/>
                  </a:ext>
                </a:extLst>
              </p:cNvPr>
              <p:cNvCxnSpPr>
                <a:cxnSpLocks/>
              </p:cNvCxnSpPr>
              <p:nvPr userDrawn="1"/>
            </p:nvCxnSpPr>
            <p:spPr bwMode="auto">
              <a:xfrm rot="5400000" flipH="1">
                <a:off x="6812280" y="520827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8" name="Straight Connector 127">
                <a:extLst>
                  <a:ext uri="{FF2B5EF4-FFF2-40B4-BE49-F238E27FC236}">
                    <a16:creationId xmlns:a16="http://schemas.microsoft.com/office/drawing/2014/main" id="{063028BE-F375-8445-9F35-905114213BCF}"/>
                  </a:ext>
                  <a:ext uri="{C183D7F6-B498-43B3-948B-1728B52AA6E4}">
                    <adec:decorative xmlns:adec="http://schemas.microsoft.com/office/drawing/2017/decorative" val="1"/>
                  </a:ext>
                </a:extLst>
              </p:cNvPr>
              <p:cNvCxnSpPr>
                <a:cxnSpLocks/>
              </p:cNvCxnSpPr>
              <p:nvPr userDrawn="1"/>
            </p:nvCxnSpPr>
            <p:spPr bwMode="auto">
              <a:xfrm rot="5400000" flipH="1">
                <a:off x="7040880" y="520827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9" name="Straight Connector 128">
                <a:extLst>
                  <a:ext uri="{FF2B5EF4-FFF2-40B4-BE49-F238E27FC236}">
                    <a16:creationId xmlns:a16="http://schemas.microsoft.com/office/drawing/2014/main" id="{EA3AB940-449C-2544-8B75-8E490125B2BA}"/>
                  </a:ext>
                  <a:ext uri="{C183D7F6-B498-43B3-948B-1728B52AA6E4}">
                    <adec:decorative xmlns:adec="http://schemas.microsoft.com/office/drawing/2017/decorative" val="1"/>
                  </a:ext>
                </a:extLst>
              </p:cNvPr>
              <p:cNvCxnSpPr>
                <a:cxnSpLocks/>
              </p:cNvCxnSpPr>
              <p:nvPr userDrawn="1"/>
            </p:nvCxnSpPr>
            <p:spPr bwMode="auto">
              <a:xfrm rot="5400000" flipH="1">
                <a:off x="8869612" y="520827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54" name="Group 53">
              <a:extLst>
                <a:ext uri="{FF2B5EF4-FFF2-40B4-BE49-F238E27FC236}">
                  <a16:creationId xmlns:a16="http://schemas.microsoft.com/office/drawing/2014/main" id="{2BFDE439-3FBE-2F41-B861-631CED859477}"/>
                </a:ext>
              </a:extLst>
            </p:cNvPr>
            <p:cNvGrpSpPr/>
            <p:nvPr userDrawn="1"/>
          </p:nvGrpSpPr>
          <p:grpSpPr>
            <a:xfrm>
              <a:off x="-109730" y="231394"/>
              <a:ext cx="91440" cy="4680331"/>
              <a:chOff x="-109730" y="231394"/>
              <a:chExt cx="91440" cy="4680331"/>
            </a:xfrm>
          </p:grpSpPr>
          <p:cxnSp>
            <p:nvCxnSpPr>
              <p:cNvPr id="110" name="Straight Connector 109">
                <a:extLst>
                  <a:ext uri="{FF2B5EF4-FFF2-40B4-BE49-F238E27FC236}">
                    <a16:creationId xmlns:a16="http://schemas.microsoft.com/office/drawing/2014/main" id="{FB78FD22-E5D7-E54A-B6E9-7255F4B2700E}"/>
                  </a:ext>
                  <a:ext uri="{C183D7F6-B498-43B3-948B-1728B52AA6E4}">
                    <adec:decorative xmlns:adec="http://schemas.microsoft.com/office/drawing/2017/decorative" val="1"/>
                  </a:ext>
                </a:extLst>
              </p:cNvPr>
              <p:cNvCxnSpPr>
                <a:cxnSpLocks/>
              </p:cNvCxnSpPr>
              <p:nvPr userDrawn="1"/>
            </p:nvCxnSpPr>
            <p:spPr bwMode="auto">
              <a:xfrm flipH="1">
                <a:off x="-109730" y="639699"/>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1" name="Straight Connector 110">
                <a:extLst>
                  <a:ext uri="{FF2B5EF4-FFF2-40B4-BE49-F238E27FC236}">
                    <a16:creationId xmlns:a16="http://schemas.microsoft.com/office/drawing/2014/main" id="{BB23195B-37D8-F94C-AE85-1D3A6FC13FC6}"/>
                  </a:ext>
                  <a:ext uri="{C183D7F6-B498-43B3-948B-1728B52AA6E4}">
                    <adec:decorative xmlns:adec="http://schemas.microsoft.com/office/drawing/2017/decorative" val="1"/>
                  </a:ext>
                </a:extLst>
              </p:cNvPr>
              <p:cNvCxnSpPr>
                <a:cxnSpLocks/>
              </p:cNvCxnSpPr>
              <p:nvPr userDrawn="1"/>
            </p:nvCxnSpPr>
            <p:spPr bwMode="auto">
              <a:xfrm flipH="1">
                <a:off x="-109730" y="1286129"/>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2" name="Straight Connector 111">
                <a:extLst>
                  <a:ext uri="{FF2B5EF4-FFF2-40B4-BE49-F238E27FC236}">
                    <a16:creationId xmlns:a16="http://schemas.microsoft.com/office/drawing/2014/main" id="{BE21B164-B17E-694B-B2D8-6F668C59F67A}"/>
                  </a:ext>
                  <a:ext uri="{C183D7F6-B498-43B3-948B-1728B52AA6E4}">
                    <adec:decorative xmlns:adec="http://schemas.microsoft.com/office/drawing/2017/decorative" val="1"/>
                  </a:ext>
                </a:extLst>
              </p:cNvPr>
              <p:cNvCxnSpPr>
                <a:cxnSpLocks/>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3" name="Straight Connector 112">
                <a:extLst>
                  <a:ext uri="{FF2B5EF4-FFF2-40B4-BE49-F238E27FC236}">
                    <a16:creationId xmlns:a16="http://schemas.microsoft.com/office/drawing/2014/main" id="{D766CA17-CDDC-6748-9D49-6F45A7404D48}"/>
                  </a:ext>
                  <a:ext uri="{C183D7F6-B498-43B3-948B-1728B52AA6E4}">
                    <adec:decorative xmlns:adec="http://schemas.microsoft.com/office/drawing/2017/decorative" val="1"/>
                  </a:ext>
                </a:extLst>
              </p:cNvPr>
              <p:cNvCxnSpPr>
                <a:cxnSpLocks/>
              </p:cNvCxnSpPr>
              <p:nvPr userDrawn="1"/>
            </p:nvCxnSpPr>
            <p:spPr bwMode="auto">
              <a:xfrm flipH="1">
                <a:off x="-109730" y="2567815"/>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4" name="Straight Connector 113">
                <a:extLst>
                  <a:ext uri="{FF2B5EF4-FFF2-40B4-BE49-F238E27FC236}">
                    <a16:creationId xmlns:a16="http://schemas.microsoft.com/office/drawing/2014/main" id="{4381FB30-18CC-B04B-9292-42A0C21BE151}"/>
                  </a:ext>
                  <a:ext uri="{C183D7F6-B498-43B3-948B-1728B52AA6E4}">
                    <adec:decorative xmlns:adec="http://schemas.microsoft.com/office/drawing/2017/decorative" val="1"/>
                  </a:ext>
                </a:extLst>
              </p:cNvPr>
              <p:cNvCxnSpPr>
                <a:cxnSpLocks/>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5" name="Straight Connector 114">
                <a:extLst>
                  <a:ext uri="{FF2B5EF4-FFF2-40B4-BE49-F238E27FC236}">
                    <a16:creationId xmlns:a16="http://schemas.microsoft.com/office/drawing/2014/main" id="{3037F96D-890C-2D4E-BA83-1C9CF2E91075}"/>
                  </a:ext>
                  <a:ext uri="{C183D7F6-B498-43B3-948B-1728B52AA6E4}">
                    <adec:decorative xmlns:adec="http://schemas.microsoft.com/office/drawing/2017/decorative" val="1"/>
                  </a:ext>
                </a:extLst>
              </p:cNvPr>
              <p:cNvCxnSpPr>
                <a:cxnSpLocks/>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6" name="Straight Connector 115">
                <a:extLst>
                  <a:ext uri="{FF2B5EF4-FFF2-40B4-BE49-F238E27FC236}">
                    <a16:creationId xmlns:a16="http://schemas.microsoft.com/office/drawing/2014/main" id="{291DA489-5609-1F49-B8B8-25FC0E5C41E2}"/>
                  </a:ext>
                  <a:ext uri="{C183D7F6-B498-43B3-948B-1728B52AA6E4}">
                    <adec:decorative xmlns:adec="http://schemas.microsoft.com/office/drawing/2017/decorative" val="1"/>
                  </a:ext>
                </a:extLst>
              </p:cNvPr>
              <p:cNvCxnSpPr>
                <a:cxnSpLocks/>
              </p:cNvCxnSpPr>
              <p:nvPr userDrawn="1"/>
            </p:nvCxnSpPr>
            <p:spPr bwMode="auto">
              <a:xfrm flipH="1">
                <a:off x="-109730" y="4491101"/>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7" name="Straight Connector 116">
                <a:extLst>
                  <a:ext uri="{FF2B5EF4-FFF2-40B4-BE49-F238E27FC236}">
                    <a16:creationId xmlns:a16="http://schemas.microsoft.com/office/drawing/2014/main" id="{A011407C-D644-DE45-8C08-76DA12582A04}"/>
                  </a:ext>
                  <a:ext uri="{C183D7F6-B498-43B3-948B-1728B52AA6E4}">
                    <adec:decorative xmlns:adec="http://schemas.microsoft.com/office/drawing/2017/decorative" val="1"/>
                  </a:ext>
                </a:extLst>
              </p:cNvPr>
              <p:cNvCxnSpPr>
                <a:cxnSpLocks/>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8" name="Straight Connector 117">
                <a:extLst>
                  <a:ext uri="{FF2B5EF4-FFF2-40B4-BE49-F238E27FC236}">
                    <a16:creationId xmlns:a16="http://schemas.microsoft.com/office/drawing/2014/main" id="{65ECCA52-1FA7-5743-8934-88777D2D062D}"/>
                  </a:ext>
                  <a:ext uri="{C183D7F6-B498-43B3-948B-1728B52AA6E4}">
                    <adec:decorative xmlns:adec="http://schemas.microsoft.com/office/drawing/2017/decorative" val="1"/>
                  </a:ext>
                </a:extLst>
              </p:cNvPr>
              <p:cNvCxnSpPr>
                <a:cxnSpLocks/>
              </p:cNvCxnSpPr>
              <p:nvPr userDrawn="1"/>
            </p:nvCxnSpPr>
            <p:spPr bwMode="auto">
              <a:xfrm flipH="1">
                <a:off x="-109730" y="4911725"/>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55" name="Group 54">
              <a:extLst>
                <a:ext uri="{FF2B5EF4-FFF2-40B4-BE49-F238E27FC236}">
                  <a16:creationId xmlns:a16="http://schemas.microsoft.com/office/drawing/2014/main" id="{B1ABFD00-8052-2D49-8002-B42EC125B8D9}"/>
                </a:ext>
              </a:extLst>
            </p:cNvPr>
            <p:cNvGrpSpPr/>
            <p:nvPr userDrawn="1"/>
          </p:nvGrpSpPr>
          <p:grpSpPr>
            <a:xfrm>
              <a:off x="9163050" y="231394"/>
              <a:ext cx="91440" cy="4680331"/>
              <a:chOff x="9163050" y="231394"/>
              <a:chExt cx="91440" cy="4680331"/>
            </a:xfrm>
          </p:grpSpPr>
          <p:cxnSp>
            <p:nvCxnSpPr>
              <p:cNvPr id="56" name="Straight Connector 55">
                <a:extLst>
                  <a:ext uri="{FF2B5EF4-FFF2-40B4-BE49-F238E27FC236}">
                    <a16:creationId xmlns:a16="http://schemas.microsoft.com/office/drawing/2014/main" id="{D32A0581-9D02-F643-942E-F3AEE4E7CD01}"/>
                  </a:ext>
                  <a:ext uri="{C183D7F6-B498-43B3-948B-1728B52AA6E4}">
                    <adec:decorative xmlns:adec="http://schemas.microsoft.com/office/drawing/2017/decorative" val="1"/>
                  </a:ext>
                </a:extLst>
              </p:cNvPr>
              <p:cNvCxnSpPr>
                <a:cxnSpLocks/>
              </p:cNvCxnSpPr>
              <p:nvPr userDrawn="1"/>
            </p:nvCxnSpPr>
            <p:spPr bwMode="auto">
              <a:xfrm flipH="1">
                <a:off x="9163050" y="639699"/>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7" name="Straight Connector 56">
                <a:extLst>
                  <a:ext uri="{FF2B5EF4-FFF2-40B4-BE49-F238E27FC236}">
                    <a16:creationId xmlns:a16="http://schemas.microsoft.com/office/drawing/2014/main" id="{F8BBBE0B-8765-5D41-ACA0-6CEA6BAC8E48}"/>
                  </a:ext>
                  <a:ext uri="{C183D7F6-B498-43B3-948B-1728B52AA6E4}">
                    <adec:decorative xmlns:adec="http://schemas.microsoft.com/office/drawing/2017/decorative" val="1"/>
                  </a:ext>
                </a:extLst>
              </p:cNvPr>
              <p:cNvCxnSpPr>
                <a:cxnSpLocks/>
              </p:cNvCxnSpPr>
              <p:nvPr userDrawn="1"/>
            </p:nvCxnSpPr>
            <p:spPr bwMode="auto">
              <a:xfrm flipH="1">
                <a:off x="9163050" y="1286129"/>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CE73C065-18B3-0844-9D58-EFB981726F32}"/>
                  </a:ext>
                  <a:ext uri="{C183D7F6-B498-43B3-948B-1728B52AA6E4}">
                    <adec:decorative xmlns:adec="http://schemas.microsoft.com/office/drawing/2017/decorative" val="1"/>
                  </a:ext>
                </a:extLst>
              </p:cNvPr>
              <p:cNvCxnSpPr>
                <a:cxnSpLocks/>
              </p:cNvCxnSpPr>
              <p:nvPr userDrawn="1"/>
            </p:nvCxnSpPr>
            <p:spPr bwMode="auto">
              <a:xfrm flipH="1">
                <a:off x="916305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4" name="Straight Connector 103">
                <a:extLst>
                  <a:ext uri="{FF2B5EF4-FFF2-40B4-BE49-F238E27FC236}">
                    <a16:creationId xmlns:a16="http://schemas.microsoft.com/office/drawing/2014/main" id="{A9FA9E8C-ABA4-5B45-9E88-68FF81BF6EBB}"/>
                  </a:ext>
                  <a:ext uri="{C183D7F6-B498-43B3-948B-1728B52AA6E4}">
                    <adec:decorative xmlns:adec="http://schemas.microsoft.com/office/drawing/2017/decorative" val="1"/>
                  </a:ext>
                </a:extLst>
              </p:cNvPr>
              <p:cNvCxnSpPr>
                <a:cxnSpLocks/>
              </p:cNvCxnSpPr>
              <p:nvPr userDrawn="1"/>
            </p:nvCxnSpPr>
            <p:spPr bwMode="auto">
              <a:xfrm flipH="1">
                <a:off x="9163050" y="2567815"/>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5" name="Straight Connector 104">
                <a:extLst>
                  <a:ext uri="{FF2B5EF4-FFF2-40B4-BE49-F238E27FC236}">
                    <a16:creationId xmlns:a16="http://schemas.microsoft.com/office/drawing/2014/main" id="{AF2724A2-0A9F-7049-8525-444FE661800F}"/>
                  </a:ext>
                  <a:ext uri="{C183D7F6-B498-43B3-948B-1728B52AA6E4}">
                    <adec:decorative xmlns:adec="http://schemas.microsoft.com/office/drawing/2017/decorative" val="1"/>
                  </a:ext>
                </a:extLst>
              </p:cNvPr>
              <p:cNvCxnSpPr>
                <a:cxnSpLocks/>
              </p:cNvCxnSpPr>
              <p:nvPr userDrawn="1"/>
            </p:nvCxnSpPr>
            <p:spPr bwMode="auto">
              <a:xfrm flipH="1">
                <a:off x="916305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6" name="Straight Connector 105">
                <a:extLst>
                  <a:ext uri="{FF2B5EF4-FFF2-40B4-BE49-F238E27FC236}">
                    <a16:creationId xmlns:a16="http://schemas.microsoft.com/office/drawing/2014/main" id="{44E038B9-C2A1-2747-8421-86CEACB0D886}"/>
                  </a:ext>
                  <a:ext uri="{C183D7F6-B498-43B3-948B-1728B52AA6E4}">
                    <adec:decorative xmlns:adec="http://schemas.microsoft.com/office/drawing/2017/decorative" val="1"/>
                  </a:ext>
                </a:extLst>
              </p:cNvPr>
              <p:cNvCxnSpPr>
                <a:cxnSpLocks/>
              </p:cNvCxnSpPr>
              <p:nvPr userDrawn="1"/>
            </p:nvCxnSpPr>
            <p:spPr bwMode="auto">
              <a:xfrm flipH="1">
                <a:off x="916305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7" name="Straight Connector 106">
                <a:extLst>
                  <a:ext uri="{FF2B5EF4-FFF2-40B4-BE49-F238E27FC236}">
                    <a16:creationId xmlns:a16="http://schemas.microsoft.com/office/drawing/2014/main" id="{6BE5BF4E-DBA9-EE47-B931-C8007BA42381}"/>
                  </a:ext>
                  <a:ext uri="{C183D7F6-B498-43B3-948B-1728B52AA6E4}">
                    <adec:decorative xmlns:adec="http://schemas.microsoft.com/office/drawing/2017/decorative" val="1"/>
                  </a:ext>
                </a:extLst>
              </p:cNvPr>
              <p:cNvCxnSpPr>
                <a:cxnSpLocks/>
              </p:cNvCxnSpPr>
              <p:nvPr userDrawn="1"/>
            </p:nvCxnSpPr>
            <p:spPr bwMode="auto">
              <a:xfrm flipH="1">
                <a:off x="9163050" y="4491101"/>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8" name="Straight Connector 107">
                <a:extLst>
                  <a:ext uri="{FF2B5EF4-FFF2-40B4-BE49-F238E27FC236}">
                    <a16:creationId xmlns:a16="http://schemas.microsoft.com/office/drawing/2014/main" id="{4C9E3396-F815-174B-8640-75874B469281}"/>
                  </a:ext>
                  <a:ext uri="{C183D7F6-B498-43B3-948B-1728B52AA6E4}">
                    <adec:decorative xmlns:adec="http://schemas.microsoft.com/office/drawing/2017/decorative" val="1"/>
                  </a:ext>
                </a:extLst>
              </p:cNvPr>
              <p:cNvCxnSpPr>
                <a:cxnSpLocks/>
              </p:cNvCxnSpPr>
              <p:nvPr userDrawn="1"/>
            </p:nvCxnSpPr>
            <p:spPr bwMode="auto">
              <a:xfrm flipH="1">
                <a:off x="916305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9" name="Straight Connector 108">
                <a:extLst>
                  <a:ext uri="{FF2B5EF4-FFF2-40B4-BE49-F238E27FC236}">
                    <a16:creationId xmlns:a16="http://schemas.microsoft.com/office/drawing/2014/main" id="{22E19146-5BAA-C645-90A5-C6933F0B3CFE}"/>
                  </a:ext>
                  <a:ext uri="{C183D7F6-B498-43B3-948B-1728B52AA6E4}">
                    <adec:decorative xmlns:adec="http://schemas.microsoft.com/office/drawing/2017/decorative" val="1"/>
                  </a:ext>
                </a:extLst>
              </p:cNvPr>
              <p:cNvCxnSpPr>
                <a:cxnSpLocks/>
              </p:cNvCxnSpPr>
              <p:nvPr userDrawn="1"/>
            </p:nvCxnSpPr>
            <p:spPr bwMode="auto">
              <a:xfrm flipH="1">
                <a:off x="9163050" y="4911725"/>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65958640"/>
      </p:ext>
    </p:extLst>
  </p:cSld>
  <p:clrMap bg1="dk1" tx1="lt1" bg2="dk2" tx2="lt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 id="2147483707" r:id="rId12"/>
    <p:sldLayoutId id="2147483708" r:id="rId13"/>
    <p:sldLayoutId id="2147483709" r:id="rId14"/>
    <p:sldLayoutId id="2147483710" r:id="rId15"/>
    <p:sldLayoutId id="2147483711" r:id="rId16"/>
    <p:sldLayoutId id="2147483712" r:id="rId17"/>
    <p:sldLayoutId id="2147483713" r:id="rId18"/>
    <p:sldLayoutId id="2147483714" r:id="rId19"/>
    <p:sldLayoutId id="2147483715" r:id="rId20"/>
    <p:sldLayoutId id="2147483716" r:id="rId21"/>
    <p:sldLayoutId id="2147483717" r:id="rId22"/>
    <p:sldLayoutId id="2147483718" r:id="rId23"/>
    <p:sldLayoutId id="2147483719" r:id="rId24"/>
    <p:sldLayoutId id="2147483720" r:id="rId25"/>
    <p:sldLayoutId id="2147483721" r:id="rId26"/>
    <p:sldLayoutId id="2147483722" r:id="rId27"/>
    <p:sldLayoutId id="2147483723" r:id="rId28"/>
    <p:sldLayoutId id="2147483724" r:id="rId29"/>
    <p:sldLayoutId id="2147483725" r:id="rId30"/>
    <p:sldLayoutId id="2147483726" r:id="rId31"/>
    <p:sldLayoutId id="2147483727" r:id="rId32"/>
  </p:sldLayoutIdLst>
  <p:hf hdr="0" dt="0"/>
  <p:txStyles>
    <p:titleStyle>
      <a:lvl1pPr algn="l" rtl="0" eaLnBrk="1" fontAlgn="base" hangingPunct="1">
        <a:lnSpc>
          <a:spcPct val="90000"/>
        </a:lnSpc>
        <a:spcBef>
          <a:spcPct val="0"/>
        </a:spcBef>
        <a:spcAft>
          <a:spcPct val="0"/>
        </a:spcAft>
        <a:defRPr sz="32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960">
          <a:solidFill>
            <a:srgbClr val="191919"/>
          </a:solidFill>
          <a:latin typeface="IBM Plex Sans" pitchFamily="34" charset="0"/>
        </a:defRPr>
      </a:lvl2pPr>
      <a:lvl3pPr algn="l" rtl="0" eaLnBrk="1" fontAlgn="base" hangingPunct="1">
        <a:lnSpc>
          <a:spcPct val="90000"/>
        </a:lnSpc>
        <a:spcBef>
          <a:spcPct val="0"/>
        </a:spcBef>
        <a:spcAft>
          <a:spcPct val="0"/>
        </a:spcAft>
        <a:defRPr sz="2960">
          <a:solidFill>
            <a:srgbClr val="191919"/>
          </a:solidFill>
          <a:latin typeface="IBM Plex Sans" pitchFamily="34" charset="0"/>
        </a:defRPr>
      </a:lvl3pPr>
      <a:lvl4pPr algn="l" rtl="0" eaLnBrk="1" fontAlgn="base" hangingPunct="1">
        <a:lnSpc>
          <a:spcPct val="90000"/>
        </a:lnSpc>
        <a:spcBef>
          <a:spcPct val="0"/>
        </a:spcBef>
        <a:spcAft>
          <a:spcPct val="0"/>
        </a:spcAft>
        <a:defRPr sz="2960">
          <a:solidFill>
            <a:srgbClr val="191919"/>
          </a:solidFill>
          <a:latin typeface="IBM Plex Sans" pitchFamily="34" charset="0"/>
        </a:defRPr>
      </a:lvl4pPr>
      <a:lvl5pPr algn="l" rtl="0" eaLnBrk="1" fontAlgn="base" hangingPunct="1">
        <a:lnSpc>
          <a:spcPct val="90000"/>
        </a:lnSpc>
        <a:spcBef>
          <a:spcPct val="0"/>
        </a:spcBef>
        <a:spcAft>
          <a:spcPct val="0"/>
        </a:spcAft>
        <a:defRPr sz="2960">
          <a:solidFill>
            <a:srgbClr val="191919"/>
          </a:solidFill>
          <a:latin typeface="IBM Plex Sans" pitchFamily="34" charset="0"/>
        </a:defRPr>
      </a:lvl5pPr>
      <a:lvl6pPr marL="483412" algn="l" rtl="0" eaLnBrk="1" fontAlgn="base" hangingPunct="1">
        <a:lnSpc>
          <a:spcPct val="90000"/>
        </a:lnSpc>
        <a:spcBef>
          <a:spcPct val="0"/>
        </a:spcBef>
        <a:spcAft>
          <a:spcPct val="0"/>
        </a:spcAft>
        <a:defRPr sz="2960">
          <a:solidFill>
            <a:srgbClr val="191919"/>
          </a:solidFill>
          <a:latin typeface="IBM Plex Sans" pitchFamily="34" charset="0"/>
        </a:defRPr>
      </a:lvl6pPr>
      <a:lvl7pPr marL="966828" algn="l" rtl="0" eaLnBrk="1" fontAlgn="base" hangingPunct="1">
        <a:lnSpc>
          <a:spcPct val="90000"/>
        </a:lnSpc>
        <a:spcBef>
          <a:spcPct val="0"/>
        </a:spcBef>
        <a:spcAft>
          <a:spcPct val="0"/>
        </a:spcAft>
        <a:defRPr sz="2960">
          <a:solidFill>
            <a:srgbClr val="191919"/>
          </a:solidFill>
          <a:latin typeface="IBM Plex Sans" pitchFamily="34" charset="0"/>
        </a:defRPr>
      </a:lvl7pPr>
      <a:lvl8pPr marL="1450240" algn="l" rtl="0" eaLnBrk="1" fontAlgn="base" hangingPunct="1">
        <a:lnSpc>
          <a:spcPct val="90000"/>
        </a:lnSpc>
        <a:spcBef>
          <a:spcPct val="0"/>
        </a:spcBef>
        <a:spcAft>
          <a:spcPct val="0"/>
        </a:spcAft>
        <a:defRPr sz="2960">
          <a:solidFill>
            <a:srgbClr val="191919"/>
          </a:solidFill>
          <a:latin typeface="IBM Plex Sans" pitchFamily="34" charset="0"/>
        </a:defRPr>
      </a:lvl8pPr>
      <a:lvl9pPr marL="1933653" algn="l" rtl="0" eaLnBrk="1" fontAlgn="base" hangingPunct="1">
        <a:lnSpc>
          <a:spcPct val="90000"/>
        </a:lnSpc>
        <a:spcBef>
          <a:spcPct val="0"/>
        </a:spcBef>
        <a:spcAft>
          <a:spcPct val="0"/>
        </a:spcAft>
        <a:defRPr sz="2960">
          <a:solidFill>
            <a:srgbClr val="191919"/>
          </a:solidFill>
          <a:latin typeface="IBM Plex Sans" pitchFamily="34" charset="0"/>
        </a:defRPr>
      </a:lvl9pPr>
    </p:titleStyle>
    <p:bodyStyle>
      <a:lvl1pPr marL="0" indent="0" algn="l" rtl="0" eaLnBrk="1" fontAlgn="base" hangingPunct="1">
        <a:lnSpc>
          <a:spcPct val="100000"/>
        </a:lnSpc>
        <a:spcBef>
          <a:spcPts val="1467"/>
        </a:spcBef>
        <a:spcAft>
          <a:spcPct val="0"/>
        </a:spcAft>
        <a:buClr>
          <a:schemeClr val="tx1"/>
        </a:buClr>
        <a:buSzPct val="90000"/>
        <a:buFont typeface="IBM Plex Sans" pitchFamily="2" charset="2"/>
        <a:buNone/>
        <a:defRPr sz="1867">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228597" indent="-231642" algn="l" rtl="0" eaLnBrk="1" fontAlgn="base" hangingPunct="1">
        <a:lnSpc>
          <a:spcPct val="100000"/>
        </a:lnSpc>
        <a:spcBef>
          <a:spcPts val="1467"/>
        </a:spcBef>
        <a:spcAft>
          <a:spcPct val="0"/>
        </a:spcAft>
        <a:buClrTx/>
        <a:buSzPct val="100000"/>
        <a:buFont typeface="IBM Plex Sans" charset="-120"/>
        <a:buChar char="–"/>
        <a:tabLst/>
        <a:defRPr sz="1867">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457195" indent="-231642" algn="l" rtl="0" eaLnBrk="1" fontAlgn="base" hangingPunct="1">
        <a:lnSpc>
          <a:spcPct val="100000"/>
        </a:lnSpc>
        <a:spcBef>
          <a:spcPts val="1467"/>
        </a:spcBef>
        <a:spcAft>
          <a:spcPct val="0"/>
        </a:spcAft>
        <a:buClrTx/>
        <a:buSzPct val="100000"/>
        <a:buFont typeface="IBM Plex Sans" panose="020B0604020202020204" pitchFamily="34" charset="0"/>
        <a:buChar char="•"/>
        <a:tabLst/>
        <a:defRPr sz="1867">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838190" indent="-231642" algn="l" rtl="0" eaLnBrk="1" fontAlgn="base" hangingPunct="1">
        <a:lnSpc>
          <a:spcPct val="100000"/>
        </a:lnSpc>
        <a:spcBef>
          <a:spcPts val="1467"/>
        </a:spcBef>
        <a:spcAft>
          <a:spcPct val="0"/>
        </a:spcAft>
        <a:buClrTx/>
        <a:buSzPct val="100000"/>
        <a:buFont typeface="IBM Plex Sans" charset="-120"/>
        <a:buChar char="–"/>
        <a:tabLst/>
        <a:defRPr sz="1867"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1071020" indent="-231642" algn="l" rtl="0" eaLnBrk="1" fontAlgn="base" hangingPunct="1">
        <a:lnSpc>
          <a:spcPct val="100000"/>
        </a:lnSpc>
        <a:spcBef>
          <a:spcPts val="1467"/>
        </a:spcBef>
        <a:spcAft>
          <a:spcPct val="0"/>
        </a:spcAft>
        <a:buClrTx/>
        <a:buFont typeface="IBM Plex Sans" charset="-120"/>
        <a:buChar char="»"/>
        <a:tabLst/>
        <a:defRPr sz="1867">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2111575" indent="-172889" algn="l" rtl="0" eaLnBrk="1" fontAlgn="base" hangingPunct="1">
        <a:spcBef>
          <a:spcPct val="20000"/>
        </a:spcBef>
        <a:spcAft>
          <a:spcPct val="0"/>
        </a:spcAft>
        <a:buClr>
          <a:schemeClr val="bg1"/>
        </a:buClr>
        <a:buChar char="»"/>
        <a:defRPr sz="1692">
          <a:solidFill>
            <a:schemeClr val="bg1"/>
          </a:solidFill>
          <a:latin typeface="IBM Plex Sans" charset="0"/>
        </a:defRPr>
      </a:lvl6pPr>
      <a:lvl7pPr marL="2594990" indent="-172889" algn="l" rtl="0" eaLnBrk="1" fontAlgn="base" hangingPunct="1">
        <a:spcBef>
          <a:spcPct val="20000"/>
        </a:spcBef>
        <a:spcAft>
          <a:spcPct val="0"/>
        </a:spcAft>
        <a:buClr>
          <a:schemeClr val="bg1"/>
        </a:buClr>
        <a:buChar char="»"/>
        <a:defRPr sz="1692">
          <a:solidFill>
            <a:schemeClr val="bg1"/>
          </a:solidFill>
          <a:latin typeface="IBM Plex Sans" charset="0"/>
        </a:defRPr>
      </a:lvl7pPr>
      <a:lvl8pPr marL="3078403" indent="-172889" algn="l" rtl="0" eaLnBrk="1" fontAlgn="base" hangingPunct="1">
        <a:spcBef>
          <a:spcPct val="20000"/>
        </a:spcBef>
        <a:spcAft>
          <a:spcPct val="0"/>
        </a:spcAft>
        <a:buClr>
          <a:schemeClr val="bg1"/>
        </a:buClr>
        <a:buChar char="»"/>
        <a:defRPr sz="1692">
          <a:solidFill>
            <a:schemeClr val="bg1"/>
          </a:solidFill>
          <a:latin typeface="IBM Plex Sans" charset="0"/>
        </a:defRPr>
      </a:lvl8pPr>
      <a:lvl9pPr marL="3561818" indent="-172889" algn="l" rtl="0" eaLnBrk="1" fontAlgn="base" hangingPunct="1">
        <a:spcBef>
          <a:spcPct val="20000"/>
        </a:spcBef>
        <a:spcAft>
          <a:spcPct val="0"/>
        </a:spcAft>
        <a:buClr>
          <a:schemeClr val="bg1"/>
        </a:buClr>
        <a:buChar char="»"/>
        <a:defRPr sz="1692">
          <a:solidFill>
            <a:schemeClr val="bg1"/>
          </a:solidFill>
          <a:latin typeface="IBM Plex Sans" charset="0"/>
        </a:defRPr>
      </a:lvl9pPr>
    </p:bodyStyle>
    <p:otherStyle>
      <a:defPPr>
        <a:defRPr lang="en-US"/>
      </a:defPPr>
      <a:lvl1pPr marL="0" algn="l" defTabSz="966828" rtl="0" eaLnBrk="1" latinLnBrk="0" hangingPunct="1">
        <a:defRPr sz="1904" kern="1200">
          <a:solidFill>
            <a:schemeClr val="tx1"/>
          </a:solidFill>
          <a:latin typeface="+mn-lt"/>
          <a:ea typeface="+mn-ea"/>
          <a:cs typeface="+mn-cs"/>
        </a:defRPr>
      </a:lvl1pPr>
      <a:lvl2pPr marL="483412" algn="l" defTabSz="966828" rtl="0" eaLnBrk="1" latinLnBrk="0" hangingPunct="1">
        <a:defRPr sz="1904" kern="1200">
          <a:solidFill>
            <a:schemeClr val="tx1"/>
          </a:solidFill>
          <a:latin typeface="+mn-lt"/>
          <a:ea typeface="+mn-ea"/>
          <a:cs typeface="+mn-cs"/>
        </a:defRPr>
      </a:lvl2pPr>
      <a:lvl3pPr marL="966828" algn="l" defTabSz="966828" rtl="0" eaLnBrk="1" latinLnBrk="0" hangingPunct="1">
        <a:defRPr sz="1904" kern="1200">
          <a:solidFill>
            <a:schemeClr val="tx1"/>
          </a:solidFill>
          <a:latin typeface="+mn-lt"/>
          <a:ea typeface="+mn-ea"/>
          <a:cs typeface="+mn-cs"/>
        </a:defRPr>
      </a:lvl3pPr>
      <a:lvl4pPr marL="1450240" algn="l" defTabSz="966828" rtl="0" eaLnBrk="1" latinLnBrk="0" hangingPunct="1">
        <a:defRPr sz="1904" kern="1200">
          <a:solidFill>
            <a:schemeClr val="tx1"/>
          </a:solidFill>
          <a:latin typeface="+mn-lt"/>
          <a:ea typeface="+mn-ea"/>
          <a:cs typeface="+mn-cs"/>
        </a:defRPr>
      </a:lvl4pPr>
      <a:lvl5pPr marL="1933653" algn="l" defTabSz="966828" rtl="0" eaLnBrk="1" latinLnBrk="0" hangingPunct="1">
        <a:defRPr sz="1904" kern="1200">
          <a:solidFill>
            <a:schemeClr val="tx1"/>
          </a:solidFill>
          <a:latin typeface="+mn-lt"/>
          <a:ea typeface="+mn-ea"/>
          <a:cs typeface="+mn-cs"/>
        </a:defRPr>
      </a:lvl5pPr>
      <a:lvl6pPr marL="2417068" algn="l" defTabSz="966828" rtl="0" eaLnBrk="1" latinLnBrk="0" hangingPunct="1">
        <a:defRPr sz="1904" kern="1200">
          <a:solidFill>
            <a:schemeClr val="tx1"/>
          </a:solidFill>
          <a:latin typeface="+mn-lt"/>
          <a:ea typeface="+mn-ea"/>
          <a:cs typeface="+mn-cs"/>
        </a:defRPr>
      </a:lvl6pPr>
      <a:lvl7pPr marL="2900479" algn="l" defTabSz="966828" rtl="0" eaLnBrk="1" latinLnBrk="0" hangingPunct="1">
        <a:defRPr sz="1904" kern="1200">
          <a:solidFill>
            <a:schemeClr val="tx1"/>
          </a:solidFill>
          <a:latin typeface="+mn-lt"/>
          <a:ea typeface="+mn-ea"/>
          <a:cs typeface="+mn-cs"/>
        </a:defRPr>
      </a:lvl7pPr>
      <a:lvl8pPr marL="3383893" algn="l" defTabSz="966828" rtl="0" eaLnBrk="1" latinLnBrk="0" hangingPunct="1">
        <a:defRPr sz="1904" kern="1200">
          <a:solidFill>
            <a:schemeClr val="tx1"/>
          </a:solidFill>
          <a:latin typeface="+mn-lt"/>
          <a:ea typeface="+mn-ea"/>
          <a:cs typeface="+mn-cs"/>
        </a:defRPr>
      </a:lvl8pPr>
      <a:lvl9pPr marL="3867306" algn="l" defTabSz="966828" rtl="0" eaLnBrk="1" latinLnBrk="0" hangingPunct="1">
        <a:defRPr sz="190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44">
          <p15:clr>
            <a:srgbClr val="F26B43"/>
          </p15:clr>
        </p15:guide>
        <p15:guide id="2" pos="144">
          <p15:clr>
            <a:srgbClr val="F26B43"/>
          </p15:clr>
        </p15:guide>
        <p15:guide id="3" pos="5614">
          <p15:clr>
            <a:srgbClr val="F26B43"/>
          </p15:clr>
        </p15:guide>
        <p15:guide id="4" orient="horz" pos="2832">
          <p15:clr>
            <a:srgbClr val="F26B43"/>
          </p15:clr>
        </p15:guide>
        <p15:guide id="5" orient="horz" pos="3094">
          <p15:clr>
            <a:srgbClr val="F26B43"/>
          </p15:clr>
        </p15:guide>
        <p15:guide id="6" pos="2880">
          <p15:clr>
            <a:srgbClr val="F26B43"/>
          </p15:clr>
        </p15:guide>
        <p15:guide id="7" pos="2736">
          <p15:clr>
            <a:srgbClr val="F26B43"/>
          </p15:clr>
        </p15:guide>
        <p15:guide id="8" pos="1440">
          <p15:clr>
            <a:srgbClr val="F26B43"/>
          </p15:clr>
        </p15:guide>
        <p15:guide id="9" pos="3024">
          <p15:clr>
            <a:srgbClr val="F26B43"/>
          </p15:clr>
        </p15:guide>
        <p15:guide id="10" pos="1296">
          <p15:clr>
            <a:srgbClr val="F26B43"/>
          </p15:clr>
        </p15:guide>
        <p15:guide id="11" pos="1584">
          <p15:clr>
            <a:srgbClr val="F26B43"/>
          </p15:clr>
        </p15:guide>
        <p15:guide id="12" pos="4320">
          <p15:clr>
            <a:srgbClr val="F26B43"/>
          </p15:clr>
        </p15:guide>
        <p15:guide id="13" pos="4176">
          <p15:clr>
            <a:srgbClr val="F26B43"/>
          </p15:clr>
        </p15:guide>
        <p15:guide id="14" pos="4464">
          <p15:clr>
            <a:srgbClr val="F26B43"/>
          </p15:clr>
        </p15:guide>
        <p15:guide id="15" orient="horz" pos="404">
          <p15:clr>
            <a:srgbClr val="F26B43"/>
          </p15:clr>
        </p15:guide>
        <p15:guide id="17" orient="horz" pos="812">
          <p15:clr>
            <a:srgbClr val="F26B43"/>
          </p15:clr>
        </p15:guide>
        <p15:guide id="18" orient="horz" pos="1620">
          <p15:clr>
            <a:srgbClr val="F26B43"/>
          </p15:clr>
        </p15:guide>
        <p15:guide id="19" orient="horz" pos="1216">
          <p15:clr>
            <a:srgbClr val="F26B43"/>
          </p15:clr>
        </p15:guide>
        <p15:guide id="20" orient="horz" pos="2022">
          <p15:clr>
            <a:srgbClr val="F26B43"/>
          </p15:clr>
        </p15:guide>
        <p15:guide id="21" orient="horz" pos="2424">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1000" y="571500"/>
            <a:ext cx="5486400" cy="952500"/>
          </a:xfrm>
          <a:prstGeom prst="rect">
            <a:avLst/>
          </a:prstGeom>
        </p:spPr>
        <p:txBody>
          <a:bodyPr vert="horz" lIns="0" tIns="0" rIns="0" bIns="0" rtlCol="0" anchor="t">
            <a:noAutofit/>
          </a:bodyPr>
          <a:lstStyle/>
          <a:p>
            <a:r>
              <a:rPr lang="en-US" dirty="0"/>
              <a:t>Click to edit Master title style</a:t>
            </a:r>
          </a:p>
        </p:txBody>
      </p:sp>
      <p:sp>
        <p:nvSpPr>
          <p:cNvPr id="3" name="Text Placeholder 2"/>
          <p:cNvSpPr>
            <a:spLocks noGrp="1"/>
          </p:cNvSpPr>
          <p:nvPr>
            <p:ph type="body" idx="1"/>
          </p:nvPr>
        </p:nvSpPr>
        <p:spPr>
          <a:xfrm>
            <a:off x="381000" y="1714500"/>
            <a:ext cx="5486400" cy="4381500"/>
          </a:xfrm>
          <a:prstGeom prst="rect">
            <a:avLst/>
          </a:prstGeom>
        </p:spPr>
        <p:txBody>
          <a:bodyPr vert="horz" lIns="0" tIns="228600" rIns="0" bIns="0" rtlCol="0" anchor="t">
            <a:noAutofit/>
          </a:bodyPr>
          <a:lstStyle/>
          <a:p>
            <a:pPr lvl="0"/>
            <a:r>
              <a:rPr lang="en-US" dirty="0"/>
              <a:t>Click to edit Master text styles</a:t>
            </a:r>
          </a:p>
        </p:txBody>
      </p:sp>
      <p:pic>
        <p:nvPicPr>
          <p:cNvPr id="15" name="Picture 14"/>
          <p:cNvPicPr>
            <a:picLocks noChangeAspect="1"/>
          </p:cNvPicPr>
          <p:nvPr userDrawn="1"/>
        </p:nvPicPr>
        <p:blipFill>
          <a:blip r:embed="rId27">
            <a:extLst>
              <a:ext uri="{28A0092B-C50C-407E-A947-70E740481C1C}">
                <a14:useLocalDpi xmlns:a14="http://schemas.microsoft.com/office/drawing/2010/main" val="0"/>
              </a:ext>
            </a:extLst>
          </a:blip>
          <a:stretch>
            <a:fillRect/>
          </a:stretch>
        </p:blipFill>
        <p:spPr>
          <a:xfrm>
            <a:off x="11339010" y="6515119"/>
            <a:ext cx="471765" cy="190500"/>
          </a:xfrm>
          <a:prstGeom prst="rect">
            <a:avLst/>
          </a:prstGeom>
        </p:spPr>
      </p:pic>
      <p:sp>
        <p:nvSpPr>
          <p:cNvPr id="11" name="Footer Placeholder">
            <a:extLst>
              <a:ext uri="{FF2B5EF4-FFF2-40B4-BE49-F238E27FC236}">
                <a16:creationId xmlns:a16="http://schemas.microsoft.com/office/drawing/2014/main" id="{984ADA66-2F7B-446E-84FF-A0AFAAE286CE}"/>
              </a:ext>
            </a:extLst>
          </p:cNvPr>
          <p:cNvSpPr>
            <a:spLocks noGrp="1"/>
          </p:cNvSpPr>
          <p:nvPr>
            <p:ph type="ftr" sz="quarter" idx="3"/>
          </p:nvPr>
        </p:nvSpPr>
        <p:spPr>
          <a:xfrm>
            <a:off x="304889" y="6400801"/>
            <a:ext cx="5486313" cy="222249"/>
          </a:xfrm>
          <a:prstGeom prst="rect">
            <a:avLst/>
          </a:prstGeom>
        </p:spPr>
        <p:txBody>
          <a:bodyPr vert="horz" lIns="0" tIns="0" rIns="0" bIns="0" rtlCol="0" anchor="ctr"/>
          <a:lstStyle>
            <a:lvl1pPr>
              <a:defRPr lang="en-US" sz="800" smtClean="0">
                <a:solidFill>
                  <a:srgbClr val="565151"/>
                </a:solidFill>
                <a:latin typeface="IBM Plex Sans" panose="020B0503050203000203" pitchFamily="34" charset="0"/>
              </a:defRPr>
            </a:lvl1pPr>
          </a:lstStyle>
          <a:p>
            <a:pPr defTabSz="914633"/>
            <a:r>
              <a:rPr lang="en-US"/>
              <a:t>IBM Consulting / © 2021 IBM Corporation</a:t>
            </a:r>
            <a:endParaRPr lang="en-US" dirty="0"/>
          </a:p>
        </p:txBody>
      </p:sp>
    </p:spTree>
    <p:extLst>
      <p:ext uri="{BB962C8B-B14F-4D97-AF65-F5344CB8AC3E}">
        <p14:creationId xmlns:p14="http://schemas.microsoft.com/office/powerpoint/2010/main" val="3476737644"/>
      </p:ext>
    </p:extLst>
  </p:cSld>
  <p:clrMap bg1="lt1" tx1="dk1" bg2="lt2" tx2="dk2" accent1="accent1" accent2="accent2" accent3="accent3" accent4="accent4" accent5="accent5" accent6="accent6" hlink="hlink" folHlink="folHlink"/>
  <p:sldLayoutIdLst>
    <p:sldLayoutId id="2147483729" r:id="rId1"/>
    <p:sldLayoutId id="2147483730" r:id="rId2"/>
    <p:sldLayoutId id="2147483731" r:id="rId3"/>
    <p:sldLayoutId id="2147483732" r:id="rId4"/>
    <p:sldLayoutId id="2147483733" r:id="rId5"/>
    <p:sldLayoutId id="2147483734" r:id="rId6"/>
    <p:sldLayoutId id="2147483735" r:id="rId7"/>
    <p:sldLayoutId id="2147483736" r:id="rId8"/>
    <p:sldLayoutId id="2147483737" r:id="rId9"/>
    <p:sldLayoutId id="2147483738" r:id="rId10"/>
    <p:sldLayoutId id="2147483739" r:id="rId11"/>
    <p:sldLayoutId id="2147483740" r:id="rId12"/>
    <p:sldLayoutId id="2147483741" r:id="rId13"/>
    <p:sldLayoutId id="2147483742" r:id="rId14"/>
    <p:sldLayoutId id="2147483743" r:id="rId15"/>
    <p:sldLayoutId id="2147483744" r:id="rId16"/>
    <p:sldLayoutId id="2147483745" r:id="rId17"/>
    <p:sldLayoutId id="2147483746" r:id="rId18"/>
    <p:sldLayoutId id="2147483747" r:id="rId19"/>
    <p:sldLayoutId id="2147483748" r:id="rId20"/>
    <p:sldLayoutId id="2147483749" r:id="rId21"/>
    <p:sldLayoutId id="2147483750" r:id="rId22"/>
    <p:sldLayoutId id="2147483751" r:id="rId23"/>
    <p:sldLayoutId id="2147483752" r:id="rId24"/>
    <p:sldLayoutId id="2147483753" r:id="rId25"/>
  </p:sldLayoutIdLst>
  <p:hf hdr="0" dt="0"/>
  <p:txStyles>
    <p:titleStyle>
      <a:lvl1pPr algn="l" defTabSz="914363" rtl="0" eaLnBrk="1" latinLnBrk="0" hangingPunct="1">
        <a:lnSpc>
          <a:spcPct val="90000"/>
        </a:lnSpc>
        <a:spcBef>
          <a:spcPct val="0"/>
        </a:spcBef>
        <a:buNone/>
        <a:defRPr sz="3000" b="0" i="0" kern="1200">
          <a:solidFill>
            <a:schemeClr val="tx1"/>
          </a:solidFill>
          <a:latin typeface="+mj-lt"/>
          <a:ea typeface="IBM Plex Sans" charset="0"/>
          <a:cs typeface="IBM Plex Sans" charset="0"/>
        </a:defRPr>
      </a:lvl1pPr>
    </p:titleStyle>
    <p:bodyStyle>
      <a:lvl1pPr marL="0" indent="0" algn="l" defTabSz="914363" rtl="0" eaLnBrk="1" latinLnBrk="0" hangingPunct="1">
        <a:lnSpc>
          <a:spcPct val="105000"/>
        </a:lnSpc>
        <a:spcBef>
          <a:spcPts val="500"/>
        </a:spcBef>
        <a:buFontTx/>
        <a:buNone/>
        <a:tabLst/>
        <a:defRPr sz="1667" b="0" i="0" kern="1200">
          <a:solidFill>
            <a:schemeClr val="tx1"/>
          </a:solidFill>
          <a:latin typeface="+mn-lt"/>
          <a:ea typeface="IBM Plex Sans" charset="0"/>
          <a:cs typeface="IBM Plex Sans" charset="0"/>
        </a:defRPr>
      </a:lvl1pPr>
      <a:lvl2pPr marL="190492" indent="-190492" algn="l" defTabSz="914363" rtl="0" eaLnBrk="1" latinLnBrk="0" hangingPunct="1">
        <a:lnSpc>
          <a:spcPct val="105000"/>
        </a:lnSpc>
        <a:spcBef>
          <a:spcPts val="500"/>
        </a:spcBef>
        <a:buFont typeface="Wingdings" panose="05000000000000000000" pitchFamily="2" charset="2"/>
        <a:buChar char="§"/>
        <a:defRPr lang="en-US" sz="1667" b="0" i="0" kern="1200" dirty="0" smtClean="0">
          <a:solidFill>
            <a:schemeClr val="tx1"/>
          </a:solidFill>
          <a:latin typeface="+mn-lt"/>
          <a:ea typeface="IBM Plex Sans" charset="0"/>
          <a:cs typeface="IBM Plex Sans" charset="0"/>
        </a:defRPr>
      </a:lvl2pPr>
      <a:lvl3pPr marL="380985" indent="-190492" algn="l" defTabSz="914363" rtl="0" eaLnBrk="1" latinLnBrk="0" hangingPunct="1">
        <a:lnSpc>
          <a:spcPct val="105000"/>
        </a:lnSpc>
        <a:spcBef>
          <a:spcPts val="500"/>
        </a:spcBef>
        <a:buSzPct val="80000"/>
        <a:buFont typeface="Arial" panose="020B0604020202020204" pitchFamily="34" charset="0"/>
        <a:buChar char="–"/>
        <a:defRPr lang="en-US" sz="1667" b="0" i="0" kern="1200" dirty="0" smtClean="0">
          <a:solidFill>
            <a:schemeClr val="tx1"/>
          </a:solidFill>
          <a:latin typeface="+mn-lt"/>
          <a:ea typeface="IBM Plex Sans" charset="0"/>
          <a:cs typeface="IBM Plex Sans" charset="0"/>
        </a:defRPr>
      </a:lvl3pPr>
      <a:lvl4pPr marL="571477" indent="-190492" algn="l" defTabSz="914363" rtl="0" eaLnBrk="1" latinLnBrk="0" hangingPunct="1">
        <a:lnSpc>
          <a:spcPct val="105000"/>
        </a:lnSpc>
        <a:spcBef>
          <a:spcPts val="500"/>
        </a:spcBef>
        <a:buFont typeface="Arial" panose="020B0604020202020204" pitchFamily="34" charset="0"/>
        <a:buChar char="•"/>
        <a:defRPr lang="en-US" sz="1667" b="0" i="0" kern="1200" dirty="0" smtClean="0">
          <a:solidFill>
            <a:schemeClr val="tx1"/>
          </a:solidFill>
          <a:latin typeface="+mn-lt"/>
          <a:ea typeface="IBM Plex Sans" charset="0"/>
          <a:cs typeface="IBM Plex Sans" charset="0"/>
        </a:defRPr>
      </a:lvl4pPr>
      <a:lvl5pPr marL="761970" indent="-190492" algn="l" defTabSz="914363" rtl="0" eaLnBrk="1" latinLnBrk="0" hangingPunct="1">
        <a:lnSpc>
          <a:spcPct val="105000"/>
        </a:lnSpc>
        <a:spcBef>
          <a:spcPts val="500"/>
        </a:spcBef>
        <a:buSzPct val="80000"/>
        <a:buFont typeface="Arial" panose="020B0604020202020204" pitchFamily="34" charset="0"/>
        <a:buChar char="–"/>
        <a:defRPr lang="en-US" sz="1667" b="0" i="0" kern="1200" dirty="0">
          <a:solidFill>
            <a:schemeClr val="tx1"/>
          </a:solidFill>
          <a:latin typeface="+mn-lt"/>
          <a:ea typeface="IBM Plex Sans" charset="0"/>
          <a:cs typeface="IBM Plex Sans" charset="0"/>
        </a:defRPr>
      </a:lvl5pPr>
      <a:lvl6pPr marL="2514499"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81"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63"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45"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s://w3.ibm.com/w3publisher/consulting-labor-compliance-guideline/labor-compliance-guideline/full-labor-claim-gideline" TargetMode="External"/><Relationship Id="rId1" Type="http://schemas.openxmlformats.org/officeDocument/2006/relationships/slideLayout" Target="../slideLayouts/slideLayout36.xml"/></Relationships>
</file>

<file path=ppt/slides/_rels/slide1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7.xml"/></Relationships>
</file>

<file path=ppt/slides/_rels/slide12.xml.rels><?xml version="1.0" encoding="UTF-8" standalone="yes"?>
<Relationships xmlns="http://schemas.openxmlformats.org/package/2006/relationships"><Relationship Id="rId3" Type="http://schemas.openxmlformats.org/officeDocument/2006/relationships/hyperlink" Target="https://w3.ibm.com/w3publisher/consulting-labor-compliance-guideline/labor-compliance-guideline/missing-claim-guideline" TargetMode="External"/><Relationship Id="rId2" Type="http://schemas.openxmlformats.org/officeDocument/2006/relationships/hyperlink" Target="https://time.ibm.com/week" TargetMode="External"/><Relationship Id="rId1" Type="http://schemas.openxmlformats.org/officeDocument/2006/relationships/slideLayout" Target="../slideLayouts/slideLayout36.xml"/><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7.xml"/></Relationships>
</file>

<file path=ppt/slides/_rels/slide14.xml.rels><?xml version="1.0" encoding="UTF-8" standalone="yes"?>
<Relationships xmlns="http://schemas.openxmlformats.org/package/2006/relationships"><Relationship Id="rId3" Type="http://schemas.openxmlformats.org/officeDocument/2006/relationships/hyperlink" Target="https://w3.ibm.com/w3publisher/consulting-labor-compliance-guideline/labor-compliance-guideline/claim-awaiting-guideline" TargetMode="External"/><Relationship Id="rId2" Type="http://schemas.openxmlformats.org/officeDocument/2006/relationships/image" Target="../media/image22.png"/><Relationship Id="rId1" Type="http://schemas.openxmlformats.org/officeDocument/2006/relationships/slideLayout" Target="../slideLayouts/slideLayout36.xml"/></Relationships>
</file>

<file path=ppt/slides/_rels/slide1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7.xml"/></Relationships>
</file>

<file path=ppt/slides/_rels/slide16.xml.rels><?xml version="1.0" encoding="UTF-8" standalone="yes"?>
<Relationships xmlns="http://schemas.openxmlformats.org/package/2006/relationships"><Relationship Id="rId3" Type="http://schemas.openxmlformats.org/officeDocument/2006/relationships/hyperlink" Target="https://apps.na.collabserv.com/wikis/home?lang=en-us#!/wiki/W6e5cb7083bd7_4725_a3f4_0b4f64830aea/page/ILC%20unlock%20process" TargetMode="External"/><Relationship Id="rId2" Type="http://schemas.openxmlformats.org/officeDocument/2006/relationships/hyperlink" Target="https://w3.ibm.com/w3publisher/consulting-labor-compliance-guideline/labor-compliance-guideline/pqa-prior-quarter-adjust-guideline" TargetMode="External"/><Relationship Id="rId1" Type="http://schemas.openxmlformats.org/officeDocument/2006/relationships/slideLayout" Target="../slideLayouts/slideLayout36.xml"/><Relationship Id="rId5" Type="http://schemas.openxmlformats.org/officeDocument/2006/relationships/image" Target="../media/image24.png"/><Relationship Id="rId4" Type="http://schemas.openxmlformats.org/officeDocument/2006/relationships/hyperlink" Target="https://w3.ibm.com/w3publisher/consulting-labor-compliance-guideline/labor-compliance-guideline/ilc-unlock-process" TargetMode="External"/></Relationships>
</file>

<file path=ppt/slides/_rels/slide1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7.xml"/></Relationships>
</file>

<file path=ppt/slides/_rels/slide18.xml.rels><?xml version="1.0" encoding="UTF-8" standalone="yes"?>
<Relationships xmlns="http://schemas.openxmlformats.org/package/2006/relationships"><Relationship Id="rId3" Type="http://schemas.openxmlformats.org/officeDocument/2006/relationships/hyperlink" Target="https://w3.ibm.com/w3publisher/consulting-labor-compliance-guideline/labor-compliance-guideline/leave-mismatch-guideline" TargetMode="External"/><Relationship Id="rId2" Type="http://schemas.openxmlformats.org/officeDocument/2006/relationships/image" Target="../media/image26.png"/><Relationship Id="rId1" Type="http://schemas.openxmlformats.org/officeDocument/2006/relationships/slideLayout" Target="../slideLayouts/slideLayout36.xml"/></Relationships>
</file>

<file path=ppt/slides/_rels/slide1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7.xml"/></Relationships>
</file>

<file path=ppt/slides/_rels/slide2.xml.rels><?xml version="1.0" encoding="UTF-8" standalone="yes"?>
<Relationships xmlns="http://schemas.openxmlformats.org/package/2006/relationships"><Relationship Id="rId8" Type="http://schemas.openxmlformats.org/officeDocument/2006/relationships/slide" Target="slide25.xml"/><Relationship Id="rId3" Type="http://schemas.openxmlformats.org/officeDocument/2006/relationships/slide" Target="slide4.xml"/><Relationship Id="rId7" Type="http://schemas.openxmlformats.org/officeDocument/2006/relationships/slide" Target="slide23.xml"/><Relationship Id="rId2" Type="http://schemas.openxmlformats.org/officeDocument/2006/relationships/notesSlide" Target="../notesSlides/notesSlide1.xml"/><Relationship Id="rId1" Type="http://schemas.openxmlformats.org/officeDocument/2006/relationships/slideLayout" Target="../slideLayouts/slideLayout25.xml"/><Relationship Id="rId6" Type="http://schemas.openxmlformats.org/officeDocument/2006/relationships/slide" Target="slide7.xml"/><Relationship Id="rId5" Type="http://schemas.openxmlformats.org/officeDocument/2006/relationships/slide" Target="slide6.xml"/><Relationship Id="rId4" Type="http://schemas.openxmlformats.org/officeDocument/2006/relationships/slide" Target="slide5.xml"/></Relationships>
</file>

<file path=ppt/slides/_rels/slide20.xml.rels><?xml version="1.0" encoding="UTF-8" standalone="yes"?>
<Relationships xmlns="http://schemas.openxmlformats.org/package/2006/relationships"><Relationship Id="rId3" Type="http://schemas.openxmlformats.org/officeDocument/2006/relationships/hyperlink" Target="https://w3.ibm.com/w3publisher/consulting-labor-compliance-guideline/labor-compliance-guideline/claim-for-others-guideline" TargetMode="External"/><Relationship Id="rId2" Type="http://schemas.openxmlformats.org/officeDocument/2006/relationships/image" Target="../media/image28.png"/><Relationship Id="rId1" Type="http://schemas.openxmlformats.org/officeDocument/2006/relationships/slideLayout" Target="../slideLayouts/slideLayout36.xml"/></Relationships>
</file>

<file path=ppt/slides/_rels/slide21.xml.rels><?xml version="1.0" encoding="UTF-8" standalone="yes"?>
<Relationships xmlns="http://schemas.openxmlformats.org/package/2006/relationships"><Relationship Id="rId3" Type="http://schemas.openxmlformats.org/officeDocument/2006/relationships/hyperlink" Target="https://w3.ibm.com/w3publisher/travel-ibm" TargetMode="External"/><Relationship Id="rId2" Type="http://schemas.openxmlformats.org/officeDocument/2006/relationships/image" Target="../media/image29.png"/><Relationship Id="rId1" Type="http://schemas.openxmlformats.org/officeDocument/2006/relationships/slideLayout" Target="../slideLayouts/slideLayout36.xml"/></Relationships>
</file>

<file path=ppt/slides/_rels/slide22.xml.rels><?xml version="1.0" encoding="UTF-8" standalone="yes"?>
<Relationships xmlns="http://schemas.openxmlformats.org/package/2006/relationships"><Relationship Id="rId3" Type="http://schemas.openxmlformats.org/officeDocument/2006/relationships/hyperlink" Target="https://w3.ibm.com/w3publisher/consulting-labor-compliance-guideline/labor-compliance-guideline/claim-for-others-guideline" TargetMode="External"/><Relationship Id="rId2" Type="http://schemas.openxmlformats.org/officeDocument/2006/relationships/hyperlink" Target="https://w3.ibm.com/w3publisher/trust-compliance/reporting-concerns" TargetMode="External"/><Relationship Id="rId1" Type="http://schemas.openxmlformats.org/officeDocument/2006/relationships/slideLayout" Target="../slideLayouts/slideLayout36.xml"/><Relationship Id="rId4" Type="http://schemas.openxmlformats.org/officeDocument/2006/relationships/hyperlink" Target="mailto:gbsdcco@cn.ibm.com" TargetMode="Externa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5.xml"/></Relationships>
</file>

<file path=ppt/slides/_rels/slide24.xml.rels><?xml version="1.0" encoding="UTF-8" standalone="yes"?>
<Relationships xmlns="http://schemas.openxmlformats.org/package/2006/relationships"><Relationship Id="rId3" Type="http://schemas.openxmlformats.org/officeDocument/2006/relationships/hyperlink" Target="https://w3.ibm.com/w3publisher/ibm-services/ibm-services-leadership-blog/776a2550-f779-11ea-9f10-b9fdc89eb056" TargetMode="External"/><Relationship Id="rId2" Type="http://schemas.openxmlformats.org/officeDocument/2006/relationships/hyperlink" Target="https://links.spop.ibm.com/ctt?ms=MTc5MTQ4OTAS1&amp;kn=8&amp;r=NTg4OTIwNDAxODE3S0&amp;b=0&amp;j=MTk4MDMwMjMzMQS2&amp;mt=1&amp;rt=0" TargetMode="External"/><Relationship Id="rId1" Type="http://schemas.openxmlformats.org/officeDocument/2006/relationships/slideLayout" Target="../slideLayouts/slideLayout37.xml"/><Relationship Id="rId5" Type="http://schemas.openxmlformats.org/officeDocument/2006/relationships/hyperlink" Target="https://w3.ibm.com/w3publisher/consulting-labor-compliance-guideline/labor-claiming-tools-introduce/wbs-authorization-in-ierp" TargetMode="External"/><Relationship Id="rId4" Type="http://schemas.openxmlformats.org/officeDocument/2006/relationships/hyperlink" Target="https://links.spop.ibm.com/ctt?ms=MTc5MTQ4OTAS1&amp;kn=9&amp;r=NTg4OTIwNDAxODE3S0&amp;b=0&amp;j=MTk4MDMwMjMzMQS2&amp;mt=1&amp;rt=0" TargetMode="Externa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5.xml"/></Relationships>
</file>

<file path=ppt/slides/_rels/slide26.xml.rels><?xml version="1.0" encoding="UTF-8" standalone="yes"?>
<Relationships xmlns="http://schemas.openxmlformats.org/package/2006/relationships"><Relationship Id="rId3" Type="http://schemas.openxmlformats.org/officeDocument/2006/relationships/hyperlink" Target="https://w3.ibm.com/w3publisher/consulting-labor-compliance-guideline/labor-compliance-guideline/utilization-metrics-introduction" TargetMode="External"/><Relationship Id="rId2" Type="http://schemas.openxmlformats.org/officeDocument/2006/relationships/notesSlide" Target="../notesSlides/notesSlide7.xml"/><Relationship Id="rId1" Type="http://schemas.openxmlformats.org/officeDocument/2006/relationships/slideLayout" Target="../slideLayouts/slideLayout3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3.xml"/></Relationships>
</file>

<file path=ppt/slides/_rels/slide29.xml.rels><?xml version="1.0" encoding="UTF-8" standalone="yes"?>
<Relationships xmlns="http://schemas.openxmlformats.org/package/2006/relationships"><Relationship Id="rId8" Type="http://schemas.openxmlformats.org/officeDocument/2006/relationships/hyperlink" Target="https://time.ibm.com/week" TargetMode="External"/><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30.png"/><Relationship Id="rId1" Type="http://schemas.openxmlformats.org/officeDocument/2006/relationships/slideLayout" Target="../slideLayouts/slideLayout35.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 Id="rId9" Type="http://schemas.openxmlformats.org/officeDocument/2006/relationships/image" Target="../media/image31.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5.xml"/></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32.png"/><Relationship Id="rId1" Type="http://schemas.openxmlformats.org/officeDocument/2006/relationships/slideLayout" Target="../slideLayouts/slideLayout24.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31.xml.rels><?xml version="1.0" encoding="UTF-8" standalone="yes"?>
<Relationships xmlns="http://schemas.openxmlformats.org/package/2006/relationships"><Relationship Id="rId3" Type="http://schemas.openxmlformats.org/officeDocument/2006/relationships/hyperlink" Target="https://w3.ibm.com/w3publisher/consulting-labor-compliance-guideline/labor-compliance-guideline/standard-labor-claim-common-codes" TargetMode="External"/><Relationship Id="rId2" Type="http://schemas.openxmlformats.org/officeDocument/2006/relationships/hyperlink" Target="https://w3.ibm.com/w3publisher/gcgonegbswfm/labor-claim-compliance-management/labor-claim-compliance-guideline/standard-labor-claim-common-codes" TargetMode="External"/><Relationship Id="rId1" Type="http://schemas.openxmlformats.org/officeDocument/2006/relationships/slideLayout" Target="../slideLayouts/slideLayout35.xml"/><Relationship Id="rId6" Type="http://schemas.openxmlformats.org/officeDocument/2006/relationships/image" Target="../media/image38.png"/><Relationship Id="rId5" Type="http://schemas.openxmlformats.org/officeDocument/2006/relationships/hyperlink" Target="https://w3.ibm.com/w3publisher/consulting-labor-compliance-guideline/labor-compliance-guideline/utilization-metrics-introduction" TargetMode="External"/><Relationship Id="rId4" Type="http://schemas.openxmlformats.org/officeDocument/2006/relationships/hyperlink" Target="https://apps.na.collabserv.com/wikis/home?lang=en-us#!/wiki/W6e5cb7083bd7_4725_a3f4_0b4f64830aea/page/Labor%20Claiming%20Codes%20Update" TargetMode="External"/></Relationships>
</file>

<file path=ppt/slides/_rels/slide32.xml.rels><?xml version="1.0" encoding="UTF-8" standalone="yes"?>
<Relationships xmlns="http://schemas.openxmlformats.org/package/2006/relationships"><Relationship Id="rId2" Type="http://schemas.openxmlformats.org/officeDocument/2006/relationships/image" Target="../media/image39.gif"/><Relationship Id="rId1" Type="http://schemas.openxmlformats.org/officeDocument/2006/relationships/slideLayout" Target="../slideLayouts/slideLayout69.xml"/></Relationships>
</file>

<file path=ppt/slides/_rels/slide4.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7.png"/><Relationship Id="rId7" Type="http://schemas.openxmlformats.org/officeDocument/2006/relationships/diagramColors" Target="../diagrams/colors1.xml"/><Relationship Id="rId12" Type="http://schemas.openxmlformats.org/officeDocument/2006/relationships/slide" Target="slide6.xml"/><Relationship Id="rId2" Type="http://schemas.openxmlformats.org/officeDocument/2006/relationships/notesSlide" Target="../notesSlides/notesSlide3.xml"/><Relationship Id="rId1" Type="http://schemas.openxmlformats.org/officeDocument/2006/relationships/slideLayout" Target="../slideLayouts/slideLayout35.xml"/><Relationship Id="rId6" Type="http://schemas.openxmlformats.org/officeDocument/2006/relationships/diagramQuickStyle" Target="../diagrams/quickStyle1.xml"/><Relationship Id="rId11" Type="http://schemas.openxmlformats.org/officeDocument/2006/relationships/slide" Target="slide5.xml"/><Relationship Id="rId5" Type="http://schemas.openxmlformats.org/officeDocument/2006/relationships/diagramLayout" Target="../diagrams/layout1.xml"/><Relationship Id="rId10" Type="http://schemas.openxmlformats.org/officeDocument/2006/relationships/slide" Target="slide29.xml"/><Relationship Id="rId4" Type="http://schemas.openxmlformats.org/officeDocument/2006/relationships/diagramData" Target="../diagrams/data1.xml"/><Relationship Id="rId9" Type="http://schemas.openxmlformats.org/officeDocument/2006/relationships/hyperlink" Target="https://time.ibm.com/week" TargetMode="Externa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5.xml"/></Relationships>
</file>

<file path=ppt/slides/_rels/slide6.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svg"/><Relationship Id="rId7" Type="http://schemas.openxmlformats.org/officeDocument/2006/relationships/image" Target="../media/image14.svg"/><Relationship Id="rId2" Type="http://schemas.openxmlformats.org/officeDocument/2006/relationships/image" Target="../media/image9.png"/><Relationship Id="rId1" Type="http://schemas.openxmlformats.org/officeDocument/2006/relationships/slideLayout" Target="../slideLayouts/slideLayout35.xml"/><Relationship Id="rId6" Type="http://schemas.openxmlformats.org/officeDocument/2006/relationships/image" Target="../media/image13.png"/><Relationship Id="rId5" Type="http://schemas.openxmlformats.org/officeDocument/2006/relationships/image" Target="../media/image12.svg"/><Relationship Id="rId4" Type="http://schemas.openxmlformats.org/officeDocument/2006/relationships/image" Target="../media/image11.png"/><Relationship Id="rId9" Type="http://schemas.openxmlformats.org/officeDocument/2006/relationships/image" Target="../media/image16.sv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5.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s://w3.ibm.com/w3publisher/consulting-labor-compliance-guideline/labor-compliance-guideline/full-labor-claim-gideline" TargetMode="External"/><Relationship Id="rId1" Type="http://schemas.openxmlformats.org/officeDocument/2006/relationships/slideLayout" Target="../slideLayouts/slideLayout36.xml"/></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1D182B3-8A1D-3A43-A139-C17988EFB689}"/>
              </a:ext>
            </a:extLst>
          </p:cNvPr>
          <p:cNvPicPr>
            <a:picLocks noChangeAspect="1"/>
          </p:cNvPicPr>
          <p:nvPr/>
        </p:nvPicPr>
        <p:blipFill>
          <a:blip r:embed="rId2"/>
          <a:srcRect/>
          <a:stretch/>
        </p:blipFill>
        <p:spPr>
          <a:xfrm>
            <a:off x="0" y="0"/>
            <a:ext cx="12192000" cy="6858000"/>
          </a:xfrm>
          <a:prstGeom prst="rect">
            <a:avLst/>
          </a:prstGeom>
          <a:ln>
            <a:noFill/>
          </a:ln>
        </p:spPr>
      </p:pic>
      <p:sp>
        <p:nvSpPr>
          <p:cNvPr id="3" name="Rectangle 6">
            <a:extLst>
              <a:ext uri="{FF2B5EF4-FFF2-40B4-BE49-F238E27FC236}">
                <a16:creationId xmlns:a16="http://schemas.microsoft.com/office/drawing/2014/main" id="{B378DA6D-11A2-4746-AC61-5BC73013D13B}"/>
              </a:ext>
            </a:extLst>
          </p:cNvPr>
          <p:cNvSpPr txBox="1">
            <a:spLocks noChangeArrowheads="1"/>
          </p:cNvSpPr>
          <p:nvPr/>
        </p:nvSpPr>
        <p:spPr>
          <a:xfrm>
            <a:off x="5607301" y="1642369"/>
            <a:ext cx="6446044" cy="1189608"/>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3200" b="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960">
                <a:solidFill>
                  <a:srgbClr val="191919"/>
                </a:solidFill>
                <a:latin typeface="IBM Plex Sans" pitchFamily="34" charset="0"/>
              </a:defRPr>
            </a:lvl2pPr>
            <a:lvl3pPr algn="l" rtl="0" eaLnBrk="1" fontAlgn="base" hangingPunct="1">
              <a:lnSpc>
                <a:spcPct val="90000"/>
              </a:lnSpc>
              <a:spcBef>
                <a:spcPct val="0"/>
              </a:spcBef>
              <a:spcAft>
                <a:spcPct val="0"/>
              </a:spcAft>
              <a:defRPr sz="2960">
                <a:solidFill>
                  <a:srgbClr val="191919"/>
                </a:solidFill>
                <a:latin typeface="IBM Plex Sans" pitchFamily="34" charset="0"/>
              </a:defRPr>
            </a:lvl3pPr>
            <a:lvl4pPr algn="l" rtl="0" eaLnBrk="1" fontAlgn="base" hangingPunct="1">
              <a:lnSpc>
                <a:spcPct val="90000"/>
              </a:lnSpc>
              <a:spcBef>
                <a:spcPct val="0"/>
              </a:spcBef>
              <a:spcAft>
                <a:spcPct val="0"/>
              </a:spcAft>
              <a:defRPr sz="2960">
                <a:solidFill>
                  <a:srgbClr val="191919"/>
                </a:solidFill>
                <a:latin typeface="IBM Plex Sans" pitchFamily="34" charset="0"/>
              </a:defRPr>
            </a:lvl4pPr>
            <a:lvl5pPr algn="l" rtl="0" eaLnBrk="1" fontAlgn="base" hangingPunct="1">
              <a:lnSpc>
                <a:spcPct val="90000"/>
              </a:lnSpc>
              <a:spcBef>
                <a:spcPct val="0"/>
              </a:spcBef>
              <a:spcAft>
                <a:spcPct val="0"/>
              </a:spcAft>
              <a:defRPr sz="2960">
                <a:solidFill>
                  <a:srgbClr val="191919"/>
                </a:solidFill>
                <a:latin typeface="IBM Plex Sans" pitchFamily="34" charset="0"/>
              </a:defRPr>
            </a:lvl5pPr>
            <a:lvl6pPr marL="483412" algn="l" rtl="0" eaLnBrk="1" fontAlgn="base" hangingPunct="1">
              <a:lnSpc>
                <a:spcPct val="90000"/>
              </a:lnSpc>
              <a:spcBef>
                <a:spcPct val="0"/>
              </a:spcBef>
              <a:spcAft>
                <a:spcPct val="0"/>
              </a:spcAft>
              <a:defRPr sz="2960">
                <a:solidFill>
                  <a:srgbClr val="191919"/>
                </a:solidFill>
                <a:latin typeface="IBM Plex Sans" pitchFamily="34" charset="0"/>
              </a:defRPr>
            </a:lvl6pPr>
            <a:lvl7pPr marL="966828" algn="l" rtl="0" eaLnBrk="1" fontAlgn="base" hangingPunct="1">
              <a:lnSpc>
                <a:spcPct val="90000"/>
              </a:lnSpc>
              <a:spcBef>
                <a:spcPct val="0"/>
              </a:spcBef>
              <a:spcAft>
                <a:spcPct val="0"/>
              </a:spcAft>
              <a:defRPr sz="2960">
                <a:solidFill>
                  <a:srgbClr val="191919"/>
                </a:solidFill>
                <a:latin typeface="IBM Plex Sans" pitchFamily="34" charset="0"/>
              </a:defRPr>
            </a:lvl7pPr>
            <a:lvl8pPr marL="1450240" algn="l" rtl="0" eaLnBrk="1" fontAlgn="base" hangingPunct="1">
              <a:lnSpc>
                <a:spcPct val="90000"/>
              </a:lnSpc>
              <a:spcBef>
                <a:spcPct val="0"/>
              </a:spcBef>
              <a:spcAft>
                <a:spcPct val="0"/>
              </a:spcAft>
              <a:defRPr sz="2960">
                <a:solidFill>
                  <a:srgbClr val="191919"/>
                </a:solidFill>
                <a:latin typeface="IBM Plex Sans" pitchFamily="34" charset="0"/>
              </a:defRPr>
            </a:lvl8pPr>
            <a:lvl9pPr marL="1933653" algn="l" rtl="0" eaLnBrk="1" fontAlgn="base" hangingPunct="1">
              <a:lnSpc>
                <a:spcPct val="90000"/>
              </a:lnSpc>
              <a:spcBef>
                <a:spcPct val="0"/>
              </a:spcBef>
              <a:spcAft>
                <a:spcPct val="0"/>
              </a:spcAft>
              <a:defRPr sz="2960">
                <a:solidFill>
                  <a:srgbClr val="191919"/>
                </a:solidFill>
                <a:latin typeface="IBM Plex Sans" pitchFamily="34" charset="0"/>
              </a:defRPr>
            </a:lvl9pPr>
          </a:lstStyle>
          <a:p>
            <a:pPr>
              <a:lnSpc>
                <a:spcPct val="150000"/>
              </a:lnSpc>
            </a:pPr>
            <a:r>
              <a:rPr lang="en-US" altLang="zh-CN" sz="2800" b="1" kern="0" dirty="0">
                <a:solidFill>
                  <a:srgbClr val="000066"/>
                </a:solidFill>
                <a:ea typeface="宋体" panose="02010600030101010101" pitchFamily="2" charset="-122"/>
              </a:rPr>
              <a:t>GCG </a:t>
            </a:r>
            <a:r>
              <a:rPr lang="en-US" sz="2800" b="1" kern="0" dirty="0">
                <a:solidFill>
                  <a:srgbClr val="000066"/>
                </a:solidFill>
                <a:ea typeface="宋体" panose="02010600030101010101" pitchFamily="2" charset="-122"/>
              </a:rPr>
              <a:t>IBM Consulting </a:t>
            </a:r>
            <a:r>
              <a:rPr lang="en-US" altLang="zh-CN" sz="2800" b="1" kern="0" dirty="0">
                <a:solidFill>
                  <a:srgbClr val="000066"/>
                </a:solidFill>
                <a:ea typeface="宋体" panose="02010600030101010101" pitchFamily="2" charset="-122"/>
              </a:rPr>
              <a:t>Labor Claim Compliance Guidance</a:t>
            </a:r>
            <a:br>
              <a:rPr lang="en-US" altLang="zh-CN" sz="2800" b="1" kern="0" dirty="0">
                <a:solidFill>
                  <a:srgbClr val="000066"/>
                </a:solidFill>
                <a:ea typeface="宋体" panose="02010600030101010101" pitchFamily="2" charset="-122"/>
              </a:rPr>
            </a:br>
            <a:endParaRPr lang="en-US" altLang="en-US" sz="2800" kern="0" dirty="0"/>
          </a:p>
        </p:txBody>
      </p:sp>
      <p:sp>
        <p:nvSpPr>
          <p:cNvPr id="2" name="Footer Placeholder 1">
            <a:extLst>
              <a:ext uri="{FF2B5EF4-FFF2-40B4-BE49-F238E27FC236}">
                <a16:creationId xmlns:a16="http://schemas.microsoft.com/office/drawing/2014/main" id="{489D9DED-BC5C-4E49-A67C-E20830319C88}"/>
              </a:ext>
            </a:extLst>
          </p:cNvPr>
          <p:cNvSpPr>
            <a:spLocks noGrp="1"/>
          </p:cNvSpPr>
          <p:nvPr>
            <p:ph type="ftr" sz="quarter" idx="10"/>
          </p:nvPr>
        </p:nvSpPr>
        <p:spPr/>
        <p:txBody>
          <a:bodyPr/>
          <a:lstStyle/>
          <a:p>
            <a:r>
              <a:rPr lang="en-US" dirty="0"/>
              <a:t>IBM Consulting / © 2021 IBM Corporation</a:t>
            </a:r>
          </a:p>
        </p:txBody>
      </p:sp>
      <p:sp>
        <p:nvSpPr>
          <p:cNvPr id="5" name="Slide Number Placeholder 5">
            <a:extLst>
              <a:ext uri="{FF2B5EF4-FFF2-40B4-BE49-F238E27FC236}">
                <a16:creationId xmlns:a16="http://schemas.microsoft.com/office/drawing/2014/main" id="{C7E9044D-3CC4-4793-9AF6-6CEDEE5A5541}"/>
              </a:ext>
            </a:extLst>
          </p:cNvPr>
          <p:cNvSpPr txBox="1">
            <a:spLocks/>
          </p:cNvSpPr>
          <p:nvPr/>
        </p:nvSpPr>
        <p:spPr>
          <a:xfrm>
            <a:off x="9615036" y="6400802"/>
            <a:ext cx="2438309" cy="222249"/>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spcAft>
                <a:spcPts val="600"/>
              </a:spcAft>
            </a:pPr>
            <a:fld id="{59395FB3-9C97-154F-86B2-7E381B951268}" type="slidenum">
              <a:rPr lang="en-US" sz="800" smtClean="0">
                <a:solidFill>
                  <a:schemeClr val="bg1">
                    <a:lumMod val="50000"/>
                  </a:schemeClr>
                </a:solidFill>
              </a:rPr>
              <a:pPr algn="r">
                <a:spcAft>
                  <a:spcPts val="600"/>
                </a:spcAft>
              </a:pPr>
              <a:t>1</a:t>
            </a:fld>
            <a:endParaRPr lang="en-US" sz="800" dirty="0">
              <a:solidFill>
                <a:schemeClr val="bg1">
                  <a:lumMod val="50000"/>
                </a:schemeClr>
              </a:solidFill>
            </a:endParaRPr>
          </a:p>
        </p:txBody>
      </p:sp>
    </p:spTree>
    <p:extLst>
      <p:ext uri="{BB962C8B-B14F-4D97-AF65-F5344CB8AC3E}">
        <p14:creationId xmlns:p14="http://schemas.microsoft.com/office/powerpoint/2010/main" val="5789282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Content Placeholder 2"/>
          <p:cNvSpPr>
            <a:spLocks noGrp="1"/>
          </p:cNvSpPr>
          <p:nvPr>
            <p:ph idx="1"/>
          </p:nvPr>
        </p:nvSpPr>
        <p:spPr>
          <a:xfrm>
            <a:off x="392142" y="1084440"/>
            <a:ext cx="11407716" cy="659993"/>
          </a:xfrm>
        </p:spPr>
        <p:txBody>
          <a:bodyPr/>
          <a:lstStyle/>
          <a:p>
            <a:pPr>
              <a:lnSpc>
                <a:spcPts val="1800"/>
              </a:lnSpc>
            </a:pPr>
            <a:r>
              <a:rPr lang="en-US" altLang="zh-CN" sz="1400" dirty="0">
                <a:solidFill>
                  <a:schemeClr val="bg2"/>
                </a:solidFill>
                <a:latin typeface="Calibri" panose="020F0502020204030204" pitchFamily="34" charset="0"/>
                <a:cs typeface="Calibri" panose="020F0502020204030204" pitchFamily="34" charset="0"/>
              </a:rPr>
              <a:t>Tom worked for project A, he actually worked 10 hours to do the project delivery on Monday, but PM asked Tom only claim 8 hours to the project code due </a:t>
            </a:r>
            <a:r>
              <a:rPr lang="en-US" sz="1400" dirty="0">
                <a:solidFill>
                  <a:schemeClr val="bg2"/>
                </a:solidFill>
                <a:latin typeface="Calibri" panose="020F0502020204030204" pitchFamily="34" charset="0"/>
                <a:cs typeface="Calibri" panose="020F0502020204030204" pitchFamily="34" charset="0"/>
              </a:rPr>
              <a:t>PM want to balance project cost of current month</a:t>
            </a:r>
            <a:r>
              <a:rPr lang="en-US" altLang="zh-CN" sz="1400" dirty="0">
                <a:solidFill>
                  <a:schemeClr val="bg2"/>
                </a:solidFill>
                <a:latin typeface="Calibri" panose="020F0502020204030204" pitchFamily="34" charset="0"/>
                <a:cs typeface="Calibri" panose="020F0502020204030204" pitchFamily="34" charset="0"/>
              </a:rPr>
              <a:t>, Is this the right thing to do?</a:t>
            </a:r>
          </a:p>
        </p:txBody>
      </p:sp>
      <p:sp>
        <p:nvSpPr>
          <p:cNvPr id="2" name="Title 1"/>
          <p:cNvSpPr>
            <a:spLocks noGrp="1"/>
          </p:cNvSpPr>
          <p:nvPr>
            <p:ph type="title"/>
          </p:nvPr>
        </p:nvSpPr>
        <p:spPr>
          <a:xfrm>
            <a:off x="4220221" y="576369"/>
            <a:ext cx="3760804" cy="375701"/>
          </a:xfrm>
        </p:spPr>
        <p:txBody>
          <a:bodyPr/>
          <a:lstStyle/>
          <a:p>
            <a:r>
              <a:rPr lang="en-US" altLang="zh-CN" sz="2000" b="1" kern="1200" dirty="0">
                <a:solidFill>
                  <a:srgbClr val="006699"/>
                </a:solidFill>
                <a:latin typeface="Calibri" panose="020F0502020204030204" pitchFamily="34" charset="0"/>
                <a:cs typeface="Calibri" panose="020F0502020204030204" pitchFamily="34" charset="0"/>
              </a:rPr>
              <a:t>CASE</a:t>
            </a:r>
            <a:r>
              <a:rPr lang="zh-CN" altLang="en-US" sz="2000" b="1" kern="1200" dirty="0">
                <a:solidFill>
                  <a:srgbClr val="006699"/>
                </a:solidFill>
                <a:latin typeface="Calibri" panose="020F0502020204030204" pitchFamily="34" charset="0"/>
                <a:cs typeface="Calibri" panose="020F0502020204030204" pitchFamily="34" charset="0"/>
              </a:rPr>
              <a:t> </a:t>
            </a:r>
            <a:r>
              <a:rPr lang="en-US" altLang="zh-CN" sz="2000" b="1" kern="1200" dirty="0">
                <a:solidFill>
                  <a:srgbClr val="006699"/>
                </a:solidFill>
                <a:latin typeface="Calibri" panose="020F0502020204030204" pitchFamily="34" charset="0"/>
                <a:cs typeface="Calibri" panose="020F0502020204030204" pitchFamily="34" charset="0"/>
              </a:rPr>
              <a:t>STUDY</a:t>
            </a:r>
            <a:r>
              <a:rPr lang="zh-CN" altLang="en-US" sz="2000" b="1" kern="1200" dirty="0">
                <a:solidFill>
                  <a:srgbClr val="006699"/>
                </a:solidFill>
                <a:latin typeface="Calibri" panose="020F0502020204030204" pitchFamily="34" charset="0"/>
                <a:cs typeface="Calibri" panose="020F0502020204030204" pitchFamily="34" charset="0"/>
              </a:rPr>
              <a:t> </a:t>
            </a:r>
            <a:r>
              <a:rPr lang="en-US" altLang="zh-CN" sz="2000" b="1" kern="1200" dirty="0">
                <a:solidFill>
                  <a:srgbClr val="006699"/>
                </a:solidFill>
                <a:latin typeface="Calibri" panose="020F0502020204030204" pitchFamily="34" charset="0"/>
                <a:cs typeface="Calibri" panose="020F0502020204030204" pitchFamily="34" charset="0"/>
              </a:rPr>
              <a:t>1B: CLAIM BY ACTUAL</a:t>
            </a:r>
            <a:endParaRPr lang="en-US" sz="2000" b="1" kern="1200" dirty="0">
              <a:solidFill>
                <a:srgbClr val="006699"/>
              </a:solidFill>
              <a:latin typeface="Calibri" panose="020F0502020204030204" pitchFamily="34" charset="0"/>
              <a:cs typeface="Calibri" panose="020F0502020204030204" pitchFamily="34" charset="0"/>
            </a:endParaRPr>
          </a:p>
        </p:txBody>
      </p:sp>
      <p:grpSp>
        <p:nvGrpSpPr>
          <p:cNvPr id="4" name="Group 3">
            <a:extLst>
              <a:ext uri="{FF2B5EF4-FFF2-40B4-BE49-F238E27FC236}">
                <a16:creationId xmlns:a16="http://schemas.microsoft.com/office/drawing/2014/main" id="{09AE063A-B2CE-49CC-A8A4-4321F02F6A62}"/>
              </a:ext>
            </a:extLst>
          </p:cNvPr>
          <p:cNvGrpSpPr/>
          <p:nvPr/>
        </p:nvGrpSpPr>
        <p:grpSpPr>
          <a:xfrm>
            <a:off x="395966" y="1638166"/>
            <a:ext cx="11407715" cy="3939171"/>
            <a:chOff x="1981200" y="2083368"/>
            <a:chExt cx="7794511" cy="2871975"/>
          </a:xfrm>
        </p:grpSpPr>
        <p:grpSp>
          <p:nvGrpSpPr>
            <p:cNvPr id="3" name="Group 2">
              <a:extLst>
                <a:ext uri="{FF2B5EF4-FFF2-40B4-BE49-F238E27FC236}">
                  <a16:creationId xmlns:a16="http://schemas.microsoft.com/office/drawing/2014/main" id="{E9594C6F-AD3E-491C-9872-1E6CAEB702EF}"/>
                </a:ext>
              </a:extLst>
            </p:cNvPr>
            <p:cNvGrpSpPr/>
            <p:nvPr/>
          </p:nvGrpSpPr>
          <p:grpSpPr>
            <a:xfrm>
              <a:off x="2057400" y="2083368"/>
              <a:ext cx="7718311" cy="1899105"/>
              <a:chOff x="2057400" y="2083368"/>
              <a:chExt cx="7718311" cy="1899105"/>
            </a:xfrm>
          </p:grpSpPr>
          <p:sp>
            <p:nvSpPr>
              <p:cNvPr id="7" name="Rectangle 6">
                <a:extLst>
                  <a:ext uri="{FF2B5EF4-FFF2-40B4-BE49-F238E27FC236}">
                    <a16:creationId xmlns:a16="http://schemas.microsoft.com/office/drawing/2014/main" id="{9E8DCA4A-A0EA-4698-A066-DF5359409297}"/>
                  </a:ext>
                </a:extLst>
              </p:cNvPr>
              <p:cNvSpPr/>
              <p:nvPr/>
            </p:nvSpPr>
            <p:spPr>
              <a:xfrm>
                <a:off x="5170777" y="2114065"/>
                <a:ext cx="4604934" cy="1868408"/>
              </a:xfrm>
              <a:prstGeom prst="rect">
                <a:avLst/>
              </a:prstGeom>
            </p:spPr>
            <p:txBody>
              <a:bodyPr wrap="square">
                <a:spAutoFit/>
              </a:bodyPr>
              <a:lstStyle/>
              <a:p>
                <a:pPr marL="0" marR="0" lvl="0" indent="0" algn="l" defTabSz="914400" rtl="0" eaLnBrk="1" fontAlgn="auto" latinLnBrk="0" hangingPunct="1">
                  <a:lnSpc>
                    <a:spcPts val="1800"/>
                  </a:lnSpc>
                  <a:spcBef>
                    <a:spcPct val="20000"/>
                  </a:spcBef>
                  <a:spcAft>
                    <a:spcPts val="0"/>
                  </a:spcAft>
                  <a:buClr>
                    <a:srgbClr val="808080"/>
                  </a:buClr>
                  <a:buSzTx/>
                  <a:buFontTx/>
                  <a:buNone/>
                  <a:tabLst/>
                  <a:defRPr/>
                </a:pPr>
                <a:r>
                  <a:rPr kumimoji="0" lang="en-US" altLang="zh-CN" sz="1400" b="1" i="0" u="none" strike="noStrike" kern="0" cap="none" spc="0" normalizeH="0" baseline="0" noProof="0" dirty="0">
                    <a:ln>
                      <a:noFill/>
                    </a:ln>
                    <a:solidFill>
                      <a:srgbClr val="161616"/>
                    </a:solidFill>
                    <a:effectLst/>
                    <a:uLnTx/>
                    <a:uFillTx/>
                    <a:latin typeface="Calibri" panose="020F0502020204030204" pitchFamily="34" charset="0"/>
                    <a:ea typeface="+mn-ea"/>
                    <a:cs typeface="Calibri" panose="020F0502020204030204" pitchFamily="34" charset="0"/>
                  </a:rPr>
                  <a:t>ANSWER: </a:t>
                </a:r>
                <a:endParaRPr kumimoji="0" lang="en-US" altLang="zh-CN" sz="1400" b="0" i="0" u="none" strike="noStrike" kern="0" cap="none" spc="0" normalizeH="0" baseline="0" noProof="0" dirty="0">
                  <a:ln>
                    <a:noFill/>
                  </a:ln>
                  <a:solidFill>
                    <a:srgbClr val="161616"/>
                  </a:solidFill>
                  <a:effectLst/>
                  <a:uLnTx/>
                  <a:uFillTx/>
                  <a:latin typeface="Calibri" panose="020F0502020204030204" pitchFamily="34" charset="0"/>
                  <a:ea typeface="+mn-ea"/>
                  <a:cs typeface="Calibri" panose="020F0502020204030204" pitchFamily="34" charset="0"/>
                </a:endParaRPr>
              </a:p>
              <a:p>
                <a:pPr marL="285750" marR="0" lvl="0" indent="-285750" algn="l" defTabSz="914400" rtl="0" eaLnBrk="1" fontAlgn="auto" latinLnBrk="0" hangingPunct="1">
                  <a:lnSpc>
                    <a:spcPts val="1800"/>
                  </a:lnSpc>
                  <a:spcBef>
                    <a:spcPct val="20000"/>
                  </a:spcBef>
                  <a:spcAft>
                    <a:spcPts val="0"/>
                  </a:spcAft>
                  <a:buClr>
                    <a:schemeClr val="bg1">
                      <a:lumMod val="50000"/>
                    </a:schemeClr>
                  </a:buClr>
                  <a:buSzTx/>
                  <a:buFont typeface="Wingdings" panose="05000000000000000000" pitchFamily="2" charset="2"/>
                  <a:buChar char="§"/>
                  <a:tabLst/>
                  <a:defRPr/>
                </a:pPr>
                <a:r>
                  <a:rPr lang="en-US" altLang="zh-CN" sz="1400" b="1" u="sng" kern="0" dirty="0">
                    <a:solidFill>
                      <a:srgbClr val="161616"/>
                    </a:solidFill>
                    <a:latin typeface="Calibri" panose="020F0502020204030204" pitchFamily="34" charset="0"/>
                    <a:cs typeface="Calibri" panose="020F0502020204030204" pitchFamily="34" charset="0"/>
                  </a:rPr>
                  <a:t>If it is a T&amp;M(</a:t>
                </a:r>
                <a:r>
                  <a:rPr lang="en-US" sz="1400" b="1" u="sng" kern="0" dirty="0">
                    <a:solidFill>
                      <a:srgbClr val="161616"/>
                    </a:solidFill>
                    <a:latin typeface="Calibri" panose="020F0502020204030204" pitchFamily="34" charset="0"/>
                    <a:cs typeface="Calibri" panose="020F0502020204030204" pitchFamily="34" charset="0"/>
                  </a:rPr>
                  <a:t>Time &amp; Materials)</a:t>
                </a:r>
                <a:r>
                  <a:rPr lang="en-US" altLang="zh-CN" sz="1400" b="1" u="sng" kern="0" dirty="0">
                    <a:solidFill>
                      <a:srgbClr val="161616"/>
                    </a:solidFill>
                    <a:latin typeface="Calibri" panose="020F0502020204030204" pitchFamily="34" charset="0"/>
                    <a:cs typeface="Calibri" panose="020F0502020204030204" pitchFamily="34" charset="0"/>
                  </a:rPr>
                  <a:t> project : </a:t>
                </a:r>
                <a:r>
                  <a:rPr lang="en-US" altLang="zh-CN" sz="1400" kern="0" dirty="0">
                    <a:solidFill>
                      <a:srgbClr val="161616"/>
                    </a:solidFill>
                    <a:latin typeface="Calibri" panose="020F0502020204030204" pitchFamily="34" charset="0"/>
                    <a:cs typeface="Calibri" panose="020F0502020204030204" pitchFamily="34" charset="0"/>
                  </a:rPr>
                  <a:t>Tom</a:t>
                </a:r>
                <a:r>
                  <a:rPr kumimoji="0" lang="en-US" altLang="zh-CN" sz="1400" b="0" i="0" u="none" strike="noStrike" kern="0" cap="none" spc="0" normalizeH="0" baseline="0" noProof="0" dirty="0">
                    <a:ln>
                      <a:noFill/>
                    </a:ln>
                    <a:solidFill>
                      <a:srgbClr val="161616"/>
                    </a:solidFill>
                    <a:effectLst/>
                    <a:uLnTx/>
                    <a:uFillTx/>
                    <a:latin typeface="Calibri" panose="020F0502020204030204" pitchFamily="34" charset="0"/>
                    <a:ea typeface="+mn-ea"/>
                    <a:cs typeface="Calibri" panose="020F0502020204030204" pitchFamily="34" charset="0"/>
                  </a:rPr>
                  <a:t> should claim his labor hours by using different activity codes for </a:t>
                </a:r>
                <a:r>
                  <a:rPr lang="en-US" sz="1400" b="0" i="0" dirty="0">
                    <a:solidFill>
                      <a:srgbClr val="161616"/>
                    </a:solidFill>
                    <a:effectLst/>
                    <a:latin typeface="Slack-Lato"/>
                  </a:rPr>
                  <a:t>what he actually worked in the</a:t>
                </a:r>
                <a:r>
                  <a:rPr kumimoji="0" lang="en-US" altLang="zh-CN" sz="1400" b="0" i="0" u="none" strike="noStrike" kern="0" cap="none" spc="0" normalizeH="0" baseline="0" noProof="0" dirty="0">
                    <a:ln>
                      <a:noFill/>
                    </a:ln>
                    <a:solidFill>
                      <a:srgbClr val="161616"/>
                    </a:solidFill>
                    <a:effectLst/>
                    <a:uLnTx/>
                    <a:uFillTx/>
                    <a:latin typeface="Calibri" panose="020F0502020204030204" pitchFamily="34" charset="0"/>
                    <a:ea typeface="+mn-ea"/>
                    <a:cs typeface="Calibri" panose="020F0502020204030204" pitchFamily="34" charset="0"/>
                  </a:rPr>
                  <a:t> project. He should claim 8 hours under </a:t>
                </a:r>
                <a:r>
                  <a:rPr lang="en-US" altLang="zh-CN" sz="1400" kern="0" dirty="0">
                    <a:solidFill>
                      <a:srgbClr val="161616"/>
                    </a:solidFill>
                    <a:latin typeface="Calibri" panose="020F0502020204030204" pitchFamily="34" charset="0"/>
                    <a:cs typeface="Calibri" panose="020F0502020204030204" pitchFamily="34" charset="0"/>
                  </a:rPr>
                  <a:t>activity code GB0020(Bill</a:t>
                </a:r>
                <a:r>
                  <a:rPr lang="en-US" sz="1400" kern="0" dirty="0">
                    <a:solidFill>
                      <a:srgbClr val="161616"/>
                    </a:solidFill>
                    <a:latin typeface="Calibri" panose="020F0502020204030204" pitchFamily="34" charset="0"/>
                    <a:cs typeface="Calibri" panose="020F0502020204030204" pitchFamily="34" charset="0"/>
                  </a:rPr>
                  <a:t> to client</a:t>
                </a:r>
                <a:r>
                  <a:rPr lang="en-US" altLang="zh-CN" sz="1400" kern="0" dirty="0">
                    <a:solidFill>
                      <a:srgbClr val="161616"/>
                    </a:solidFill>
                    <a:latin typeface="Calibri" panose="020F0502020204030204" pitchFamily="34" charset="0"/>
                    <a:cs typeface="Calibri" panose="020F0502020204030204" pitchFamily="34" charset="0"/>
                  </a:rPr>
                  <a:t>) and 2 hours under activity code GN0035 (N</a:t>
                </a:r>
                <a:r>
                  <a:rPr lang="en-US" sz="1400" kern="0" dirty="0">
                    <a:solidFill>
                      <a:srgbClr val="161616"/>
                    </a:solidFill>
                    <a:latin typeface="Calibri" panose="020F0502020204030204" pitchFamily="34" charset="0"/>
                    <a:cs typeface="Calibri" panose="020F0502020204030204" pitchFamily="34" charset="0"/>
                  </a:rPr>
                  <a:t>ot bill to client, cost booking to project</a:t>
                </a:r>
                <a:r>
                  <a:rPr lang="en-US" altLang="zh-CN" sz="1400" kern="0" dirty="0">
                    <a:solidFill>
                      <a:srgbClr val="161616"/>
                    </a:solidFill>
                    <a:latin typeface="Calibri" panose="020F0502020204030204" pitchFamily="34" charset="0"/>
                    <a:cs typeface="Calibri" panose="020F0502020204030204" pitchFamily="34" charset="0"/>
                  </a:rPr>
                  <a:t>).</a:t>
                </a:r>
              </a:p>
              <a:p>
                <a:pPr marL="285750" marR="0" lvl="0" indent="-285750" algn="l" defTabSz="914400" rtl="0" eaLnBrk="1" fontAlgn="auto" latinLnBrk="0" hangingPunct="1">
                  <a:lnSpc>
                    <a:spcPts val="1800"/>
                  </a:lnSpc>
                  <a:spcBef>
                    <a:spcPct val="20000"/>
                  </a:spcBef>
                  <a:spcAft>
                    <a:spcPts val="0"/>
                  </a:spcAft>
                  <a:buClr>
                    <a:schemeClr val="bg1">
                      <a:lumMod val="50000"/>
                    </a:schemeClr>
                  </a:buClr>
                  <a:buSzTx/>
                  <a:buFont typeface="Wingdings" panose="05000000000000000000" pitchFamily="2" charset="2"/>
                  <a:buChar char="§"/>
                  <a:tabLst/>
                  <a:defRPr/>
                </a:pPr>
                <a:r>
                  <a:rPr lang="en-US" altLang="zh-CN" sz="1400" b="1" u="sng" kern="0" dirty="0">
                    <a:solidFill>
                      <a:srgbClr val="161616"/>
                    </a:solidFill>
                    <a:latin typeface="Calibri" panose="020F0502020204030204" pitchFamily="34" charset="0"/>
                    <a:cs typeface="Calibri" panose="020F0502020204030204" pitchFamily="34" charset="0"/>
                  </a:rPr>
                  <a:t>If it is a FP(Fixed Price) project: </a:t>
                </a:r>
                <a:r>
                  <a:rPr lang="en-US" altLang="zh-CN" sz="1400" kern="0" dirty="0">
                    <a:solidFill>
                      <a:srgbClr val="161616"/>
                    </a:solidFill>
                    <a:latin typeface="Calibri" panose="020F0502020204030204" pitchFamily="34" charset="0"/>
                    <a:cs typeface="Calibri" panose="020F0502020204030204" pitchFamily="34" charset="0"/>
                  </a:rPr>
                  <a:t>Tom</a:t>
                </a:r>
                <a:r>
                  <a:rPr kumimoji="0" lang="en-US" altLang="zh-CN" sz="1400" b="0" i="0" u="none" strike="noStrike" kern="0" cap="none" spc="0" normalizeH="0" baseline="0" noProof="0" dirty="0">
                    <a:ln>
                      <a:noFill/>
                    </a:ln>
                    <a:solidFill>
                      <a:srgbClr val="161616"/>
                    </a:solidFill>
                    <a:effectLst/>
                    <a:uLnTx/>
                    <a:uFillTx/>
                    <a:latin typeface="Calibri" panose="020F0502020204030204" pitchFamily="34" charset="0"/>
                    <a:ea typeface="+mn-ea"/>
                    <a:cs typeface="Calibri" panose="020F0502020204030204" pitchFamily="34" charset="0"/>
                  </a:rPr>
                  <a:t> should claim labor hours to project code by actually worked. He should claim 10 hours under activity code GB0020</a:t>
                </a:r>
                <a:r>
                  <a:rPr lang="en-US" altLang="zh-CN" sz="1400" kern="0" dirty="0">
                    <a:solidFill>
                      <a:srgbClr val="161616"/>
                    </a:solidFill>
                    <a:latin typeface="Calibri" panose="020F0502020204030204" pitchFamily="34" charset="0"/>
                    <a:cs typeface="Calibri" panose="020F0502020204030204" pitchFamily="34" charset="0"/>
                  </a:rPr>
                  <a:t> (Bill</a:t>
                </a:r>
                <a:r>
                  <a:rPr lang="en-US" sz="1400" kern="0" dirty="0">
                    <a:solidFill>
                      <a:srgbClr val="161616"/>
                    </a:solidFill>
                    <a:latin typeface="Calibri" panose="020F0502020204030204" pitchFamily="34" charset="0"/>
                    <a:cs typeface="Calibri" panose="020F0502020204030204" pitchFamily="34" charset="0"/>
                  </a:rPr>
                  <a:t> to client</a:t>
                </a:r>
                <a:r>
                  <a:rPr lang="en-US" altLang="zh-CN" sz="1400" kern="0" dirty="0">
                    <a:solidFill>
                      <a:srgbClr val="161616"/>
                    </a:solidFill>
                    <a:latin typeface="Calibri" panose="020F0502020204030204" pitchFamily="34" charset="0"/>
                    <a:cs typeface="Calibri" panose="020F0502020204030204" pitchFamily="34" charset="0"/>
                  </a:rPr>
                  <a:t>)</a:t>
                </a:r>
                <a:r>
                  <a:rPr kumimoji="0" lang="en-US" altLang="zh-CN" sz="1400" b="0" i="0" u="none" strike="noStrike" kern="0" cap="none" spc="0" normalizeH="0" baseline="0" noProof="0" dirty="0">
                    <a:ln>
                      <a:noFill/>
                    </a:ln>
                    <a:solidFill>
                      <a:srgbClr val="161616"/>
                    </a:solidFill>
                    <a:effectLst/>
                    <a:uLnTx/>
                    <a:uFillTx/>
                    <a:latin typeface="Calibri" panose="020F0502020204030204" pitchFamily="34" charset="0"/>
                    <a:ea typeface="+mn-ea"/>
                    <a:cs typeface="Calibri" panose="020F0502020204030204" pitchFamily="34" charset="0"/>
                  </a:rPr>
                  <a:t>.</a:t>
                </a:r>
                <a:endParaRPr lang="en-US" altLang="zh-CN" sz="1400" b="1" u="sng" kern="0" dirty="0">
                  <a:solidFill>
                    <a:srgbClr val="161616"/>
                  </a:solidFill>
                  <a:latin typeface="Calibri" panose="020F0502020204030204" pitchFamily="34" charset="0"/>
                  <a:cs typeface="Calibri" panose="020F0502020204030204" pitchFamily="34" charset="0"/>
                </a:endParaRPr>
              </a:p>
              <a:p>
                <a:pPr marL="285750" marR="0" lvl="0" indent="-285750" algn="l" defTabSz="914400" rtl="0" eaLnBrk="1" fontAlgn="auto" latinLnBrk="0" hangingPunct="1">
                  <a:lnSpc>
                    <a:spcPts val="1800"/>
                  </a:lnSpc>
                  <a:spcBef>
                    <a:spcPct val="20000"/>
                  </a:spcBef>
                  <a:spcAft>
                    <a:spcPts val="0"/>
                  </a:spcAft>
                  <a:buClr>
                    <a:srgbClr val="004144"/>
                  </a:buClr>
                  <a:buSzTx/>
                  <a:buFont typeface="Wingdings" panose="05000000000000000000" pitchFamily="2" charset="2"/>
                  <a:buChar char="§"/>
                  <a:tabLst/>
                  <a:defRPr/>
                </a:pPr>
                <a:r>
                  <a:rPr kumimoji="0" lang="en-US" altLang="zh-CN" sz="1400" b="0" i="0" u="none" strike="noStrike" kern="0" cap="none" spc="0" normalizeH="0" baseline="0" noProof="0" dirty="0">
                    <a:ln>
                      <a:noFill/>
                    </a:ln>
                    <a:solidFill>
                      <a:srgbClr val="161616"/>
                    </a:solidFill>
                    <a:effectLst/>
                    <a:uLnTx/>
                    <a:uFillTx/>
                    <a:latin typeface="Calibri" panose="020F0502020204030204" pitchFamily="34" charset="0"/>
                    <a:ea typeface="+mn-ea"/>
                    <a:cs typeface="Calibri" panose="020F0502020204030204" pitchFamily="34" charset="0"/>
                  </a:rPr>
                  <a:t>All practitioners must work what they claim and claim what they work. Do not falsify or omit labor claiming.</a:t>
                </a:r>
              </a:p>
              <a:p>
                <a:pPr marL="285750" marR="0" lvl="0" indent="-285750" algn="l" defTabSz="914400" rtl="0" eaLnBrk="1" fontAlgn="auto" latinLnBrk="0" hangingPunct="1">
                  <a:lnSpc>
                    <a:spcPts val="1800"/>
                  </a:lnSpc>
                  <a:spcBef>
                    <a:spcPct val="20000"/>
                  </a:spcBef>
                  <a:spcAft>
                    <a:spcPts val="0"/>
                  </a:spcAft>
                  <a:buClr>
                    <a:srgbClr val="161616"/>
                  </a:buClr>
                  <a:buSzTx/>
                  <a:buFont typeface="Wingdings" panose="05000000000000000000" pitchFamily="2" charset="2"/>
                  <a:buChar char="§"/>
                  <a:tabLst/>
                  <a:defRPr/>
                </a:pPr>
                <a:r>
                  <a:rPr kumimoji="0" lang="en-US" altLang="zh-CN" sz="1400" b="0" i="0" u="none" strike="noStrike" kern="0" cap="none" spc="0" normalizeH="0" baseline="0" noProof="0" dirty="0">
                    <a:ln>
                      <a:noFill/>
                    </a:ln>
                    <a:solidFill>
                      <a:srgbClr val="161616"/>
                    </a:solidFill>
                    <a:effectLst/>
                    <a:uLnTx/>
                    <a:uFillTx/>
                    <a:latin typeface="Calibri" panose="020F0502020204030204" pitchFamily="34" charset="0"/>
                    <a:ea typeface="+mn-ea"/>
                    <a:cs typeface="Calibri" panose="020F0502020204030204" pitchFamily="34" charset="0"/>
                  </a:rPr>
                  <a:t>Learn more details, please refer to </a:t>
                </a:r>
                <a:r>
                  <a:rPr kumimoji="0" lang="en-US" altLang="zh-CN" sz="1400" b="0" i="0" u="none" strike="noStrike" kern="0" cap="none" spc="0" normalizeH="0" baseline="0" noProof="0" dirty="0">
                    <a:ln>
                      <a:noFill/>
                    </a:ln>
                    <a:solidFill>
                      <a:srgbClr val="0432FF"/>
                    </a:solidFill>
                    <a:effectLst/>
                    <a:uLnTx/>
                    <a:uFillTx/>
                    <a:latin typeface="Calibri" panose="020F0502020204030204" pitchFamily="34" charset="0"/>
                    <a:ea typeface="+mn-ea"/>
                    <a:cs typeface="Calibri" panose="020F0502020204030204" pitchFamily="34" charset="0"/>
                    <a:hlinkClick r:id="rId2">
                      <a:extLst>
                        <a:ext uri="{A12FA001-AC4F-418D-AE19-62706E023703}">
                          <ahyp:hlinkClr xmlns:ahyp="http://schemas.microsoft.com/office/drawing/2018/hyperlinkcolor" val="tx"/>
                        </a:ext>
                      </a:extLst>
                    </a:hlinkClick>
                  </a:rPr>
                  <a:t>Full Labor Claim Guidance</a:t>
                </a:r>
                <a:r>
                  <a:rPr kumimoji="0" lang="en-US" altLang="zh-CN" sz="1400" b="0" i="0" u="none" strike="noStrike" kern="0" cap="none" spc="0" normalizeH="0" baseline="0" noProof="0" dirty="0">
                    <a:ln>
                      <a:noFill/>
                    </a:ln>
                    <a:solidFill>
                      <a:srgbClr val="161616"/>
                    </a:solidFill>
                    <a:effectLst/>
                    <a:uLnTx/>
                    <a:uFillTx/>
                    <a:latin typeface="Calibri" panose="020F0502020204030204" pitchFamily="34" charset="0"/>
                    <a:ea typeface="+mn-ea"/>
                    <a:cs typeface="Calibri" panose="020F0502020204030204" pitchFamily="34" charset="0"/>
                  </a:rPr>
                  <a:t>.</a:t>
                </a:r>
              </a:p>
            </p:txBody>
          </p:sp>
          <p:pic>
            <p:nvPicPr>
              <p:cNvPr id="22" name="Picture 21">
                <a:extLst>
                  <a:ext uri="{FF2B5EF4-FFF2-40B4-BE49-F238E27FC236}">
                    <a16:creationId xmlns:a16="http://schemas.microsoft.com/office/drawing/2014/main" id="{19BCACBF-D1B7-426D-9564-E31000A74E85}"/>
                  </a:ext>
                </a:extLst>
              </p:cNvPr>
              <p:cNvPicPr>
                <a:picLocks noChangeAspect="1"/>
              </p:cNvPicPr>
              <p:nvPr/>
            </p:nvPicPr>
            <p:blipFill>
              <a:blip r:embed="rId3"/>
              <a:stretch>
                <a:fillRect/>
              </a:stretch>
            </p:blipFill>
            <p:spPr>
              <a:xfrm>
                <a:off x="2057400" y="2083368"/>
                <a:ext cx="3031067" cy="1872910"/>
              </a:xfrm>
              <a:prstGeom prst="rect">
                <a:avLst/>
              </a:prstGeom>
            </p:spPr>
          </p:pic>
        </p:grpSp>
        <p:sp>
          <p:nvSpPr>
            <p:cNvPr id="8" name="Rectangle 7">
              <a:extLst>
                <a:ext uri="{FF2B5EF4-FFF2-40B4-BE49-F238E27FC236}">
                  <a16:creationId xmlns:a16="http://schemas.microsoft.com/office/drawing/2014/main" id="{DC05C346-9D5C-44FC-B622-D8C12D9C664F}"/>
                </a:ext>
              </a:extLst>
            </p:cNvPr>
            <p:cNvSpPr/>
            <p:nvPr/>
          </p:nvSpPr>
          <p:spPr>
            <a:xfrm>
              <a:off x="1981200" y="4191001"/>
              <a:ext cx="7724840" cy="764342"/>
            </a:xfrm>
            <a:prstGeom prst="rect">
              <a:avLst/>
            </a:prstGeom>
          </p:spPr>
          <p:txBody>
            <a:bodyPr wrap="square">
              <a:spAutoFit/>
            </a:bodyPr>
            <a:lstStyle/>
            <a:p>
              <a:pPr marL="0" marR="0" lvl="0" indent="0" algn="l" defTabSz="914400" rtl="0" eaLnBrk="1" fontAlgn="auto" latinLnBrk="0" hangingPunct="1">
                <a:lnSpc>
                  <a:spcPts val="1800"/>
                </a:lnSpc>
                <a:spcBef>
                  <a:spcPct val="20000"/>
                </a:spcBef>
                <a:spcAft>
                  <a:spcPts val="0"/>
                </a:spcAft>
                <a:buClr>
                  <a:srgbClr val="808080"/>
                </a:buClr>
                <a:buSzTx/>
                <a:buFontTx/>
                <a:buNone/>
                <a:tabLst/>
                <a:defRPr/>
              </a:pPr>
              <a:r>
                <a:rPr kumimoji="0" lang="en-US" sz="1400" b="1" i="0" u="none" strike="noStrike" kern="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Guidance:</a:t>
              </a:r>
            </a:p>
            <a:p>
              <a:pPr marL="214313" marR="0" lvl="0" indent="-214313" algn="l" defTabSz="914400" rtl="0" eaLnBrk="1" fontAlgn="auto" latinLnBrk="0" hangingPunct="1">
                <a:lnSpc>
                  <a:spcPts val="1800"/>
                </a:lnSpc>
                <a:spcBef>
                  <a:spcPct val="20000"/>
                </a:spcBef>
                <a:spcAft>
                  <a:spcPts val="0"/>
                </a:spcAft>
                <a:buClr>
                  <a:srgbClr val="565151">
                    <a:lumMod val="50000"/>
                  </a:srgbClr>
                </a:buClr>
                <a:buSzTx/>
                <a:buFont typeface="Wingdings" panose="05000000000000000000" pitchFamily="2" charset="2"/>
                <a:buChar char="§"/>
                <a:tabLst/>
                <a:defRPr/>
              </a:pPr>
              <a:r>
                <a:rPr kumimoji="0" lang="en-US" sz="1400" b="0" i="0" u="none" strike="noStrike" kern="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IBM Consulting practitioners, including Executives, must record their own labor accurately and honestly on a weekly basis. Reporting inaccurate or incomplete information or reporting information in a way that is intended to mislead or misinform those who receive it, is strictly prohibited and could lead to disciplinary actions.</a:t>
              </a:r>
              <a:endParaRPr kumimoji="0" lang="en-US" sz="1400" b="0"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endParaRPr>
            </a:p>
          </p:txBody>
        </p:sp>
      </p:grpSp>
      <p:sp>
        <p:nvSpPr>
          <p:cNvPr id="5" name="Slide Number Placeholder 4">
            <a:extLst>
              <a:ext uri="{FF2B5EF4-FFF2-40B4-BE49-F238E27FC236}">
                <a16:creationId xmlns:a16="http://schemas.microsoft.com/office/drawing/2014/main" id="{FFD168AA-D32F-0348-9AA1-A68A252B3EA0}"/>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379E22-686B-4BE4-909B-5ECE46092DDD}" type="slidenum">
              <a:rPr kumimoji="0" lang="en-US" altLang="en-US" sz="800" b="0" i="0" u="none" strike="noStrike" kern="1200" cap="none" spc="0" normalizeH="0" baseline="0" noProof="0" smtClean="0">
                <a:ln>
                  <a:noFill/>
                </a:ln>
                <a:solidFill>
                  <a:srgbClr val="565151">
                    <a:lumMod val="50000"/>
                  </a:srgbClr>
                </a:solidFill>
                <a:effectLst/>
                <a:uLnTx/>
                <a:uFillTx/>
                <a:latin typeface="IBM Plex Sans" panose="020B0503050203000203"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altLang="en-US" sz="800" b="0" i="0" u="none" strike="noStrike" kern="1200" cap="none" spc="0" normalizeH="0" baseline="0" noProof="0" dirty="0">
              <a:ln>
                <a:noFill/>
              </a:ln>
              <a:solidFill>
                <a:srgbClr val="565151">
                  <a:lumMod val="50000"/>
                </a:srgbClr>
              </a:solidFill>
              <a:effectLst/>
              <a:uLnTx/>
              <a:uFillTx/>
              <a:latin typeface="IBM Plex Sans" panose="020B0503050203000203" pitchFamily="34" charset="0"/>
              <a:ea typeface="+mn-ea"/>
              <a:cs typeface="+mn-cs"/>
            </a:endParaRPr>
          </a:p>
        </p:txBody>
      </p:sp>
    </p:spTree>
    <p:extLst>
      <p:ext uri="{BB962C8B-B14F-4D97-AF65-F5344CB8AC3E}">
        <p14:creationId xmlns:p14="http://schemas.microsoft.com/office/powerpoint/2010/main" val="17326293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FDD021F-1470-D24E-7046-0077570DC626}"/>
              </a:ext>
            </a:extLst>
          </p:cNvPr>
          <p:cNvSpPr>
            <a:spLocks noGrp="1"/>
          </p:cNvSpPr>
          <p:nvPr>
            <p:ph type="sldNum" sz="quarter" idx="10"/>
          </p:nvPr>
        </p:nvSpPr>
        <p:spPr/>
        <p:txBody>
          <a:bodyPr/>
          <a:lstStyle/>
          <a:p>
            <a:fld id="{1C14CE5C-CEF6-4D61-B2F4-2F1131405245}" type="slidenum">
              <a:rPr lang="en-US" altLang="en-US" smtClean="0"/>
              <a:pPr/>
              <a:t>11</a:t>
            </a:fld>
            <a:endParaRPr lang="en-US" altLang="en-US" dirty="0"/>
          </a:p>
        </p:txBody>
      </p:sp>
      <p:pic>
        <p:nvPicPr>
          <p:cNvPr id="5" name="Picture 4">
            <a:extLst>
              <a:ext uri="{FF2B5EF4-FFF2-40B4-BE49-F238E27FC236}">
                <a16:creationId xmlns:a16="http://schemas.microsoft.com/office/drawing/2014/main" id="{161AC0E6-240F-5F7B-670B-2ED3ED5A07BA}"/>
              </a:ext>
            </a:extLst>
          </p:cNvPr>
          <p:cNvPicPr>
            <a:picLocks noChangeAspect="1"/>
          </p:cNvPicPr>
          <p:nvPr/>
        </p:nvPicPr>
        <p:blipFill>
          <a:blip r:embed="rId2"/>
          <a:stretch>
            <a:fillRect/>
          </a:stretch>
        </p:blipFill>
        <p:spPr>
          <a:xfrm>
            <a:off x="0" y="1232353"/>
            <a:ext cx="12192000" cy="5093918"/>
          </a:xfrm>
          <a:prstGeom prst="rect">
            <a:avLst/>
          </a:prstGeom>
        </p:spPr>
      </p:pic>
    </p:spTree>
    <p:extLst>
      <p:ext uri="{BB962C8B-B14F-4D97-AF65-F5344CB8AC3E}">
        <p14:creationId xmlns:p14="http://schemas.microsoft.com/office/powerpoint/2010/main" val="30756386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Content Placeholder 2"/>
          <p:cNvSpPr>
            <a:spLocks noGrp="1"/>
          </p:cNvSpPr>
          <p:nvPr>
            <p:ph idx="1"/>
          </p:nvPr>
        </p:nvSpPr>
        <p:spPr>
          <a:xfrm>
            <a:off x="432047" y="940785"/>
            <a:ext cx="11327905" cy="578225"/>
          </a:xfrm>
        </p:spPr>
        <p:txBody>
          <a:bodyPr/>
          <a:lstStyle/>
          <a:p>
            <a:pPr>
              <a:lnSpc>
                <a:spcPts val="1800"/>
              </a:lnSpc>
            </a:pPr>
            <a:r>
              <a:rPr lang="en-US" altLang="zh-CN" sz="1400" dirty="0">
                <a:solidFill>
                  <a:schemeClr val="bg1">
                    <a:lumMod val="50000"/>
                  </a:schemeClr>
                </a:solidFill>
                <a:latin typeface="Calibri" panose="020F0502020204030204" pitchFamily="34" charset="0"/>
                <a:cs typeface="Calibri" panose="020F0502020204030204" pitchFamily="34" charset="0"/>
              </a:rPr>
              <a:t>Kevin is a consultant and always busy in client office, this Friday he just flied back to Shanghai. It is late in the night when arrived and he supposed “ It is ok to submit labor hour in next Monday”. Is this the right thing to do?</a:t>
            </a:r>
          </a:p>
        </p:txBody>
      </p:sp>
      <p:sp>
        <p:nvSpPr>
          <p:cNvPr id="2" name="Title 1"/>
          <p:cNvSpPr>
            <a:spLocks noGrp="1"/>
          </p:cNvSpPr>
          <p:nvPr>
            <p:ph type="title"/>
          </p:nvPr>
        </p:nvSpPr>
        <p:spPr>
          <a:xfrm>
            <a:off x="4185845" y="614615"/>
            <a:ext cx="4140523" cy="460057"/>
          </a:xfrm>
        </p:spPr>
        <p:txBody>
          <a:bodyPr/>
          <a:lstStyle/>
          <a:p>
            <a:r>
              <a:rPr lang="en-US" altLang="zh-CN" sz="2000" b="1" kern="1200" dirty="0">
                <a:solidFill>
                  <a:srgbClr val="006699"/>
                </a:solidFill>
                <a:latin typeface="Calibri" panose="020F0502020204030204" pitchFamily="34" charset="0"/>
                <a:cs typeface="Calibri" panose="020F0502020204030204" pitchFamily="34" charset="0"/>
              </a:rPr>
              <a:t>CASE</a:t>
            </a:r>
            <a:r>
              <a:rPr lang="zh-CN" altLang="en-US" sz="2000" b="1" kern="1200" dirty="0">
                <a:solidFill>
                  <a:srgbClr val="006699"/>
                </a:solidFill>
                <a:latin typeface="Calibri" panose="020F0502020204030204" pitchFamily="34" charset="0"/>
                <a:cs typeface="Calibri" panose="020F0502020204030204" pitchFamily="34" charset="0"/>
              </a:rPr>
              <a:t> </a:t>
            </a:r>
            <a:r>
              <a:rPr lang="en-US" altLang="zh-CN" sz="2000" b="1" kern="1200" dirty="0">
                <a:solidFill>
                  <a:srgbClr val="006699"/>
                </a:solidFill>
                <a:latin typeface="Calibri" panose="020F0502020204030204" pitchFamily="34" charset="0"/>
                <a:cs typeface="Calibri" panose="020F0502020204030204" pitchFamily="34" charset="0"/>
              </a:rPr>
              <a:t>STUDY</a:t>
            </a:r>
            <a:r>
              <a:rPr lang="zh-CN" altLang="en-US" sz="2000" b="1" kern="1200" dirty="0">
                <a:solidFill>
                  <a:srgbClr val="006699"/>
                </a:solidFill>
                <a:latin typeface="Calibri" panose="020F0502020204030204" pitchFamily="34" charset="0"/>
                <a:cs typeface="Calibri" panose="020F0502020204030204" pitchFamily="34" charset="0"/>
              </a:rPr>
              <a:t> </a:t>
            </a:r>
            <a:r>
              <a:rPr lang="en-US" altLang="zh-CN" sz="2000" b="1" kern="1200" dirty="0">
                <a:solidFill>
                  <a:srgbClr val="006699"/>
                </a:solidFill>
                <a:latin typeface="Calibri" panose="020F0502020204030204" pitchFamily="34" charset="0"/>
                <a:cs typeface="Calibri" panose="020F0502020204030204" pitchFamily="34" charset="0"/>
              </a:rPr>
              <a:t>2: AVOID MISSING CLAIM</a:t>
            </a:r>
            <a:endParaRPr lang="en-US" sz="2000" b="1" kern="1200" dirty="0">
              <a:solidFill>
                <a:srgbClr val="006699"/>
              </a:solidFill>
              <a:latin typeface="Calibri" panose="020F0502020204030204" pitchFamily="34" charset="0"/>
              <a:cs typeface="Calibri" panose="020F0502020204030204" pitchFamily="34" charset="0"/>
            </a:endParaRPr>
          </a:p>
        </p:txBody>
      </p:sp>
      <p:sp>
        <p:nvSpPr>
          <p:cNvPr id="7" name="Rectangle 6">
            <a:extLst>
              <a:ext uri="{FF2B5EF4-FFF2-40B4-BE49-F238E27FC236}">
                <a16:creationId xmlns:a16="http://schemas.microsoft.com/office/drawing/2014/main" id="{9E8DCA4A-A0EA-4698-A066-DF5359409297}"/>
              </a:ext>
            </a:extLst>
          </p:cNvPr>
          <p:cNvSpPr/>
          <p:nvPr/>
        </p:nvSpPr>
        <p:spPr>
          <a:xfrm>
            <a:off x="3844030" y="1713047"/>
            <a:ext cx="7741327" cy="1639295"/>
          </a:xfrm>
          <a:prstGeom prst="rect">
            <a:avLst/>
          </a:prstGeom>
        </p:spPr>
        <p:txBody>
          <a:bodyPr wrap="square">
            <a:spAutoFit/>
          </a:bodyPr>
          <a:lstStyle/>
          <a:p>
            <a:pPr>
              <a:lnSpc>
                <a:spcPts val="1800"/>
              </a:lnSpc>
              <a:spcBef>
                <a:spcPct val="20000"/>
              </a:spcBef>
              <a:buClr>
                <a:srgbClr val="808080"/>
              </a:buClr>
            </a:pPr>
            <a:r>
              <a:rPr lang="en-US" altLang="zh-CN" sz="1400" b="1" kern="0" dirty="0">
                <a:solidFill>
                  <a:srgbClr val="000000"/>
                </a:solidFill>
                <a:latin typeface="Calibri" panose="020F0502020204030204" pitchFamily="34" charset="0"/>
                <a:cs typeface="Calibri" panose="020F0502020204030204" pitchFamily="34" charset="0"/>
              </a:rPr>
              <a:t>ANSWER:</a:t>
            </a:r>
            <a:r>
              <a:rPr lang="en-US" altLang="zh-CN" sz="1400" kern="0" dirty="0">
                <a:solidFill>
                  <a:srgbClr val="000000"/>
                </a:solidFill>
                <a:latin typeface="Calibri" panose="020F0502020204030204" pitchFamily="34" charset="0"/>
                <a:cs typeface="Calibri" panose="020F0502020204030204" pitchFamily="34" charset="0"/>
              </a:rPr>
              <a:t> </a:t>
            </a:r>
            <a:r>
              <a:rPr lang="zh-CN" altLang="en-US" sz="1400" kern="0" dirty="0">
                <a:solidFill>
                  <a:srgbClr val="000000"/>
                </a:solidFill>
                <a:latin typeface="Calibri" panose="020F0502020204030204" pitchFamily="34" charset="0"/>
                <a:cs typeface="Calibri" panose="020F0502020204030204" pitchFamily="34" charset="0"/>
              </a:rPr>
              <a:t> </a:t>
            </a:r>
            <a:r>
              <a:rPr lang="en-US" altLang="zh-CN" sz="1400" kern="0" dirty="0">
                <a:solidFill>
                  <a:srgbClr val="000000"/>
                </a:solidFill>
                <a:latin typeface="Calibri" panose="020F0502020204030204" pitchFamily="34" charset="0"/>
                <a:cs typeface="Calibri" panose="020F0502020204030204" pitchFamily="34" charset="0"/>
              </a:rPr>
              <a:t>No, he should claim </a:t>
            </a:r>
            <a:r>
              <a:rPr lang="en-US" sz="1400" kern="0" dirty="0">
                <a:solidFill>
                  <a:srgbClr val="000000"/>
                </a:solidFill>
                <a:latin typeface="Calibri" panose="020F0502020204030204" pitchFamily="34" charset="0"/>
                <a:cs typeface="Calibri" panose="020F0502020204030204" pitchFamily="34" charset="0"/>
              </a:rPr>
              <a:t>labor hours </a:t>
            </a:r>
            <a:r>
              <a:rPr lang="en-US" sz="1400" b="1" kern="0" dirty="0">
                <a:solidFill>
                  <a:srgbClr val="000000"/>
                </a:solidFill>
                <a:latin typeface="Calibri" panose="020F0502020204030204" pitchFamily="34" charset="0"/>
                <a:cs typeface="Calibri" panose="020F0502020204030204" pitchFamily="34" charset="0"/>
              </a:rPr>
              <a:t>by COB of Friday</a:t>
            </a:r>
            <a:r>
              <a:rPr lang="en-US" sz="1400" kern="0" dirty="0">
                <a:solidFill>
                  <a:srgbClr val="000000"/>
                </a:solidFill>
                <a:latin typeface="Calibri" panose="020F0502020204030204" pitchFamily="34" charset="0"/>
                <a:cs typeface="Calibri" panose="020F0502020204030204" pitchFamily="34" charset="0"/>
              </a:rPr>
              <a:t>. Late submission / no submission will be considered as Missing Claim.</a:t>
            </a:r>
          </a:p>
          <a:p>
            <a:pPr marL="214313" indent="-214313">
              <a:lnSpc>
                <a:spcPts val="1800"/>
              </a:lnSpc>
              <a:spcBef>
                <a:spcPct val="20000"/>
              </a:spcBef>
              <a:buClr>
                <a:schemeClr val="bg1">
                  <a:lumMod val="50000"/>
                </a:schemeClr>
              </a:buClr>
              <a:buFont typeface="Wingdings" panose="05000000000000000000" pitchFamily="2" charset="2"/>
              <a:buChar char="§"/>
            </a:pPr>
            <a:r>
              <a:rPr lang="en-US" altLang="zh-CN" sz="1400" b="1" kern="0" dirty="0">
                <a:solidFill>
                  <a:srgbClr val="000000"/>
                </a:solidFill>
                <a:latin typeface="Calibri" panose="020F0502020204030204" pitchFamily="34" charset="0"/>
                <a:cs typeface="Calibri" panose="020F0502020204030204" pitchFamily="34" charset="0"/>
              </a:rPr>
              <a:t>Tips:  </a:t>
            </a:r>
          </a:p>
          <a:p>
            <a:pPr lvl="1">
              <a:lnSpc>
                <a:spcPts val="1800"/>
              </a:lnSpc>
              <a:spcBef>
                <a:spcPct val="20000"/>
              </a:spcBef>
              <a:buClr>
                <a:srgbClr val="808080"/>
              </a:buClr>
            </a:pPr>
            <a:r>
              <a:rPr lang="en-US" altLang="zh-CN" sz="1400" kern="0" dirty="0">
                <a:solidFill>
                  <a:srgbClr val="000000"/>
                </a:solidFill>
                <a:latin typeface="Calibri" panose="020F0502020204030204" pitchFamily="34" charset="0"/>
                <a:cs typeface="Calibri" panose="020F0502020204030204" pitchFamily="34" charset="0"/>
              </a:rPr>
              <a:t>   1) Set Friday alarm clock.</a:t>
            </a:r>
          </a:p>
          <a:p>
            <a:pPr lvl="1">
              <a:lnSpc>
                <a:spcPts val="1800"/>
              </a:lnSpc>
              <a:spcBef>
                <a:spcPct val="20000"/>
              </a:spcBef>
              <a:buClr>
                <a:srgbClr val="808080"/>
              </a:buClr>
            </a:pPr>
            <a:r>
              <a:rPr lang="en-US" altLang="zh-CN" sz="1400" kern="0" dirty="0">
                <a:solidFill>
                  <a:srgbClr val="000000"/>
                </a:solidFill>
                <a:latin typeface="Calibri" panose="020F0502020204030204" pitchFamily="34" charset="0"/>
                <a:cs typeface="Calibri" panose="020F0502020204030204" pitchFamily="34" charset="0"/>
              </a:rPr>
              <a:t>   2) Claim in </a:t>
            </a:r>
            <a:r>
              <a:rPr lang="en-US" altLang="zh-CN" sz="1400" kern="0" dirty="0">
                <a:solidFill>
                  <a:srgbClr val="000000"/>
                </a:solidFill>
                <a:latin typeface="Calibri" panose="020F0502020204030204" pitchFamily="34" charset="0"/>
                <a:cs typeface="Calibri" panose="020F0502020204030204" pitchFamily="34" charset="0"/>
                <a:hlinkClick r:id="rId2"/>
              </a:rPr>
              <a:t>TIME@IBM</a:t>
            </a:r>
            <a:r>
              <a:rPr lang="en-US" altLang="zh-CN" sz="1400" kern="0" dirty="0">
                <a:solidFill>
                  <a:srgbClr val="000000"/>
                </a:solidFill>
                <a:latin typeface="Calibri" panose="020F0502020204030204" pitchFamily="34" charset="0"/>
                <a:cs typeface="Calibri" panose="020F0502020204030204" pitchFamily="34" charset="0"/>
              </a:rPr>
              <a:t> on Mobile.</a:t>
            </a:r>
          </a:p>
          <a:p>
            <a:pPr marL="214313" indent="-214313">
              <a:lnSpc>
                <a:spcPts val="1800"/>
              </a:lnSpc>
              <a:spcBef>
                <a:spcPct val="20000"/>
              </a:spcBef>
              <a:buClr>
                <a:srgbClr val="161616"/>
              </a:buClr>
              <a:buFont typeface="Wingdings" panose="05000000000000000000" pitchFamily="2" charset="2"/>
              <a:buChar char="§"/>
            </a:pPr>
            <a:r>
              <a:rPr lang="en-US" altLang="zh-CN" sz="1400" kern="0" dirty="0">
                <a:solidFill>
                  <a:srgbClr val="000000"/>
                </a:solidFill>
                <a:latin typeface="Calibri" panose="020F0502020204030204" pitchFamily="34" charset="0"/>
                <a:cs typeface="Calibri" panose="020F0502020204030204" pitchFamily="34" charset="0"/>
              </a:rPr>
              <a:t>Learn more details, p</a:t>
            </a:r>
            <a:r>
              <a:rPr lang="en-US" altLang="en-US" sz="1400" kern="0" dirty="0">
                <a:solidFill>
                  <a:srgbClr val="000000"/>
                </a:solidFill>
                <a:latin typeface="Calibri" panose="020F0502020204030204" pitchFamily="34" charset="0"/>
                <a:cs typeface="Calibri" panose="020F0502020204030204" pitchFamily="34" charset="0"/>
              </a:rPr>
              <a:t>lease refer to </a:t>
            </a:r>
            <a:r>
              <a:rPr lang="en-US" altLang="en-US" sz="1400" kern="0" dirty="0">
                <a:solidFill>
                  <a:srgbClr val="000000"/>
                </a:solidFill>
                <a:latin typeface="Calibri" panose="020F0502020204030204" pitchFamily="34" charset="0"/>
                <a:cs typeface="Calibri" panose="020F0502020204030204" pitchFamily="34" charset="0"/>
                <a:hlinkClick r:id="rId3"/>
              </a:rPr>
              <a:t>Missing Claim Mgmt Guideline</a:t>
            </a:r>
            <a:r>
              <a:rPr lang="en-US" altLang="en-US" sz="1400" kern="0" dirty="0">
                <a:solidFill>
                  <a:srgbClr val="000000"/>
                </a:solidFill>
                <a:latin typeface="Calibri" panose="020F0502020204030204" pitchFamily="34" charset="0"/>
                <a:cs typeface="Calibri" panose="020F0502020204030204" pitchFamily="34" charset="0"/>
              </a:rPr>
              <a:t>. </a:t>
            </a:r>
            <a:endParaRPr lang="en-US" altLang="zh-CN" sz="1400" kern="0" dirty="0">
              <a:solidFill>
                <a:srgbClr val="000000"/>
              </a:solidFill>
              <a:latin typeface="Calibri" panose="020F0502020204030204" pitchFamily="34" charset="0"/>
              <a:cs typeface="Calibri" panose="020F0502020204030204" pitchFamily="34" charset="0"/>
            </a:endParaRPr>
          </a:p>
        </p:txBody>
      </p:sp>
      <p:pic>
        <p:nvPicPr>
          <p:cNvPr id="3" name="Picture 2">
            <a:extLst>
              <a:ext uri="{FF2B5EF4-FFF2-40B4-BE49-F238E27FC236}">
                <a16:creationId xmlns:a16="http://schemas.microsoft.com/office/drawing/2014/main" id="{FA99911D-D425-4F13-A2B1-881DCEE262F5}"/>
              </a:ext>
            </a:extLst>
          </p:cNvPr>
          <p:cNvPicPr>
            <a:picLocks noChangeAspect="1"/>
          </p:cNvPicPr>
          <p:nvPr/>
        </p:nvPicPr>
        <p:blipFill>
          <a:blip r:embed="rId4"/>
          <a:stretch>
            <a:fillRect/>
          </a:stretch>
        </p:blipFill>
        <p:spPr>
          <a:xfrm>
            <a:off x="606642" y="1610513"/>
            <a:ext cx="2895600" cy="2013049"/>
          </a:xfrm>
          <a:prstGeom prst="rect">
            <a:avLst/>
          </a:prstGeom>
        </p:spPr>
      </p:pic>
      <p:sp>
        <p:nvSpPr>
          <p:cNvPr id="10" name="Rectangle 9">
            <a:extLst>
              <a:ext uri="{FF2B5EF4-FFF2-40B4-BE49-F238E27FC236}">
                <a16:creationId xmlns:a16="http://schemas.microsoft.com/office/drawing/2014/main" id="{7D04279D-75A3-4E78-BBB0-FC34D487B67C}"/>
              </a:ext>
            </a:extLst>
          </p:cNvPr>
          <p:cNvSpPr/>
          <p:nvPr/>
        </p:nvSpPr>
        <p:spPr>
          <a:xfrm>
            <a:off x="606642" y="3846994"/>
            <a:ext cx="6309608" cy="312843"/>
          </a:xfrm>
          <a:prstGeom prst="rect">
            <a:avLst/>
          </a:prstGeom>
        </p:spPr>
        <p:txBody>
          <a:bodyPr wrap="square">
            <a:spAutoFit/>
          </a:bodyPr>
          <a:lstStyle/>
          <a:p>
            <a:pPr>
              <a:lnSpc>
                <a:spcPts val="1800"/>
              </a:lnSpc>
              <a:spcBef>
                <a:spcPct val="20000"/>
              </a:spcBef>
              <a:buClr>
                <a:srgbClr val="808080"/>
              </a:buClr>
            </a:pPr>
            <a:r>
              <a:rPr lang="en-US" sz="1400" b="1" kern="0" dirty="0">
                <a:solidFill>
                  <a:srgbClr val="000000"/>
                </a:solidFill>
                <a:latin typeface="Calibri" panose="020F0502020204030204" pitchFamily="34" charset="0"/>
              </a:rPr>
              <a:t>Escalation Rule:</a:t>
            </a:r>
          </a:p>
        </p:txBody>
      </p:sp>
      <p:graphicFrame>
        <p:nvGraphicFramePr>
          <p:cNvPr id="9" name="Table 8">
            <a:extLst>
              <a:ext uri="{FF2B5EF4-FFF2-40B4-BE49-F238E27FC236}">
                <a16:creationId xmlns:a16="http://schemas.microsoft.com/office/drawing/2014/main" id="{5ED514FC-0C29-40B6-824B-8B77E7EF26D9}"/>
              </a:ext>
            </a:extLst>
          </p:cNvPr>
          <p:cNvGraphicFramePr>
            <a:graphicFrameLocks noGrp="1"/>
          </p:cNvGraphicFramePr>
          <p:nvPr>
            <p:extLst>
              <p:ext uri="{D42A27DB-BD31-4B8C-83A1-F6EECF244321}">
                <p14:modId xmlns:p14="http://schemas.microsoft.com/office/powerpoint/2010/main" val="4212057268"/>
              </p:ext>
            </p:extLst>
          </p:nvPr>
        </p:nvGraphicFramePr>
        <p:xfrm>
          <a:off x="767669" y="4193033"/>
          <a:ext cx="10817687" cy="1979486"/>
        </p:xfrm>
        <a:graphic>
          <a:graphicData uri="http://schemas.openxmlformats.org/drawingml/2006/table">
            <a:tbl>
              <a:tblPr firstRow="1" firstCol="1" bandRow="1" bandCol="1"/>
              <a:tblGrid>
                <a:gridCol w="2226148">
                  <a:extLst>
                    <a:ext uri="{9D8B030D-6E8A-4147-A177-3AD203B41FA5}">
                      <a16:colId xmlns:a16="http://schemas.microsoft.com/office/drawing/2014/main" val="4091172082"/>
                    </a:ext>
                  </a:extLst>
                </a:gridCol>
                <a:gridCol w="8591539">
                  <a:extLst>
                    <a:ext uri="{9D8B030D-6E8A-4147-A177-3AD203B41FA5}">
                      <a16:colId xmlns:a16="http://schemas.microsoft.com/office/drawing/2014/main" val="2995333695"/>
                    </a:ext>
                  </a:extLst>
                </a:gridCol>
              </a:tblGrid>
              <a:tr h="116872">
                <a:tc>
                  <a:txBody>
                    <a:bodyPr/>
                    <a:lstStyle/>
                    <a:p>
                      <a:pPr marL="7620" marR="0" algn="ctr">
                        <a:lnSpc>
                          <a:spcPct val="107000"/>
                        </a:lnSpc>
                        <a:spcBef>
                          <a:spcPts val="0"/>
                        </a:spcBef>
                        <a:spcAft>
                          <a:spcPts val="600"/>
                        </a:spcAft>
                      </a:pPr>
                      <a:r>
                        <a:rPr lang="en-US" sz="1400" b="1" dirty="0">
                          <a:solidFill>
                            <a:srgbClr val="FFFFFF"/>
                          </a:solidFill>
                          <a:effectLst/>
                          <a:latin typeface="Calibri" panose="020F0502020204030204" pitchFamily="34" charset="0"/>
                          <a:ea typeface="DengXian" panose="02010600030101010101" pitchFamily="2" charset="-122"/>
                          <a:cs typeface="Calibri" panose="020F0502020204030204" pitchFamily="34" charset="0"/>
                        </a:rPr>
                        <a:t>Category</a:t>
                      </a:r>
                      <a:endParaRPr lang="en-US" sz="1400" b="1" dirty="0">
                        <a:effectLst/>
                        <a:latin typeface="Calibri" panose="020F0502020204030204" pitchFamily="34" charset="0"/>
                        <a:ea typeface="DengXian" panose="02010600030101010101" pitchFamily="2" charset="-122"/>
                        <a:cs typeface="Calibri" panose="020F0502020204030204" pitchFamily="34" charset="0"/>
                      </a:endParaRPr>
                    </a:p>
                  </a:txBody>
                  <a:tcPr marL="0" marR="0" marT="0" marB="0">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solidFill>
                      <a:srgbClr val="4181C0"/>
                    </a:solidFill>
                  </a:tcPr>
                </a:tc>
                <a:tc>
                  <a:txBody>
                    <a:bodyPr/>
                    <a:lstStyle/>
                    <a:p>
                      <a:pPr marL="7620" marR="0" algn="ctr">
                        <a:lnSpc>
                          <a:spcPct val="107000"/>
                        </a:lnSpc>
                        <a:spcBef>
                          <a:spcPts val="0"/>
                        </a:spcBef>
                        <a:spcAft>
                          <a:spcPts val="600"/>
                        </a:spcAft>
                      </a:pPr>
                      <a:r>
                        <a:rPr lang="en-US" sz="1400" b="1" dirty="0">
                          <a:solidFill>
                            <a:srgbClr val="FFFFFF"/>
                          </a:solidFill>
                          <a:effectLst/>
                          <a:latin typeface="Calibri" panose="020F0502020204030204" pitchFamily="34" charset="0"/>
                          <a:ea typeface="DengXian" panose="02010600030101010101" pitchFamily="2" charset="-122"/>
                          <a:cs typeface="Calibri" panose="020F0502020204030204" pitchFamily="34" charset="0"/>
                        </a:rPr>
                        <a:t>Action</a:t>
                      </a:r>
                      <a:endParaRPr lang="en-US" sz="1400" b="1" dirty="0">
                        <a:effectLst/>
                        <a:latin typeface="Calibri" panose="020F0502020204030204" pitchFamily="34" charset="0"/>
                        <a:ea typeface="DengXian" panose="02010600030101010101" pitchFamily="2" charset="-122"/>
                        <a:cs typeface="Calibri" panose="020F0502020204030204" pitchFamily="34" charset="0"/>
                      </a:endParaRPr>
                    </a:p>
                  </a:txBody>
                  <a:tcPr marL="0" marR="0" marT="0" marB="0">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solidFill>
                      <a:srgbClr val="4181C0"/>
                    </a:solidFill>
                  </a:tcPr>
                </a:tc>
                <a:extLst>
                  <a:ext uri="{0D108BD9-81ED-4DB2-BD59-A6C34878D82A}">
                    <a16:rowId xmlns:a16="http://schemas.microsoft.com/office/drawing/2014/main" val="592582279"/>
                  </a:ext>
                </a:extLst>
              </a:tr>
              <a:tr h="475774">
                <a:tc>
                  <a:txBody>
                    <a:bodyPr/>
                    <a:lstStyle/>
                    <a:p>
                      <a:pPr marL="7620" marR="0">
                        <a:lnSpc>
                          <a:spcPct val="100000"/>
                        </a:lnSpc>
                        <a:spcBef>
                          <a:spcPts val="0"/>
                        </a:spcBef>
                        <a:spcAft>
                          <a:spcPts val="0"/>
                        </a:spcAft>
                      </a:pPr>
                      <a:r>
                        <a:rPr lang="en-US" sz="1400" dirty="0">
                          <a:solidFill>
                            <a:srgbClr val="000000"/>
                          </a:solidFill>
                          <a:effectLst/>
                          <a:latin typeface="Calibri" panose="020F0502020204030204" pitchFamily="34" charset="0"/>
                          <a:ea typeface="DengXian" panose="02010600030101010101" pitchFamily="2" charset="-122"/>
                          <a:cs typeface="Calibri" panose="020F0502020204030204" pitchFamily="34" charset="0"/>
                        </a:rPr>
                        <a:t>1 time and aging &gt;= 3 week;</a:t>
                      </a:r>
                      <a:endParaRPr lang="en-US" sz="1400" dirty="0">
                        <a:effectLst/>
                        <a:latin typeface="Calibri" panose="020F0502020204030204" pitchFamily="34" charset="0"/>
                        <a:ea typeface="DengXian" panose="02010600030101010101" pitchFamily="2" charset="-122"/>
                        <a:cs typeface="Calibri" panose="020F0502020204030204" pitchFamily="34" charset="0"/>
                      </a:endParaRPr>
                    </a:p>
                    <a:p>
                      <a:pPr marL="7620" marR="0">
                        <a:lnSpc>
                          <a:spcPct val="100000"/>
                        </a:lnSpc>
                        <a:spcBef>
                          <a:spcPts val="0"/>
                        </a:spcBef>
                        <a:spcAft>
                          <a:spcPts val="0"/>
                        </a:spcAft>
                      </a:pPr>
                      <a:r>
                        <a:rPr lang="en-US" sz="1400" dirty="0">
                          <a:solidFill>
                            <a:srgbClr val="000000"/>
                          </a:solidFill>
                          <a:effectLst/>
                          <a:latin typeface="Calibri" panose="020F0502020204030204" pitchFamily="34" charset="0"/>
                          <a:ea typeface="DengXian" panose="02010600030101010101" pitchFamily="2" charset="-122"/>
                          <a:cs typeface="Calibri" panose="020F0502020204030204" pitchFamily="34" charset="0"/>
                        </a:rPr>
                        <a:t>&gt;=3 consecutive times;</a:t>
                      </a:r>
                      <a:endParaRPr lang="en-US" sz="1400" dirty="0">
                        <a:effectLst/>
                        <a:latin typeface="Calibri" panose="020F0502020204030204" pitchFamily="34" charset="0"/>
                        <a:ea typeface="DengXian" panose="02010600030101010101" pitchFamily="2" charset="-122"/>
                        <a:cs typeface="Calibri" panose="020F0502020204030204" pitchFamily="34" charset="0"/>
                      </a:endParaRPr>
                    </a:p>
                    <a:p>
                      <a:pPr marL="7620" marR="0">
                        <a:lnSpc>
                          <a:spcPct val="100000"/>
                        </a:lnSpc>
                        <a:spcBef>
                          <a:spcPts val="0"/>
                        </a:spcBef>
                        <a:spcAft>
                          <a:spcPts val="0"/>
                        </a:spcAft>
                      </a:pPr>
                      <a:r>
                        <a:rPr lang="en-US" sz="1400" dirty="0">
                          <a:solidFill>
                            <a:srgbClr val="000000"/>
                          </a:solidFill>
                          <a:effectLst/>
                          <a:latin typeface="Calibri" panose="020F0502020204030204" pitchFamily="34" charset="0"/>
                          <a:ea typeface="DengXian" panose="02010600030101010101" pitchFamily="2" charset="-122"/>
                          <a:cs typeface="Calibri" panose="020F0502020204030204" pitchFamily="34" charset="0"/>
                        </a:rPr>
                        <a:t>YTD = 5 times</a:t>
                      </a:r>
                      <a:endParaRPr lang="en-US" sz="1400" dirty="0">
                        <a:effectLst/>
                        <a:latin typeface="Calibri" panose="020F0502020204030204" pitchFamily="34" charset="0"/>
                        <a:ea typeface="DengXian" panose="02010600030101010101" pitchFamily="2" charset="-122"/>
                        <a:cs typeface="Calibri" panose="020F0502020204030204" pitchFamily="34" charset="0"/>
                      </a:endParaRPr>
                    </a:p>
                  </a:txBody>
                  <a:tcPr marL="0" marR="0" marT="0" marB="0">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tcPr>
                </a:tc>
                <a:tc>
                  <a:txBody>
                    <a:bodyPr/>
                    <a:lstStyle/>
                    <a:p>
                      <a:pPr marL="7620" marR="0">
                        <a:lnSpc>
                          <a:spcPct val="107000"/>
                        </a:lnSpc>
                        <a:spcBef>
                          <a:spcPts val="0"/>
                        </a:spcBef>
                        <a:spcAft>
                          <a:spcPts val="0"/>
                        </a:spcAft>
                        <a:tabLst>
                          <a:tab pos="-457200" algn="l"/>
                          <a:tab pos="0" algn="l"/>
                          <a:tab pos="457200" algn="l"/>
                          <a:tab pos="914400" algn="l"/>
                          <a:tab pos="1371600" algn="l"/>
                          <a:tab pos="1828800" algn="l"/>
                          <a:tab pos="2286000" algn="l"/>
                          <a:tab pos="2743200" algn="l"/>
                        </a:tabLst>
                      </a:pPr>
                      <a:r>
                        <a:rPr lang="en-US" sz="1400" dirty="0">
                          <a:solidFill>
                            <a:srgbClr val="000000"/>
                          </a:solidFill>
                          <a:effectLst/>
                          <a:latin typeface="Calibri" panose="020F0502020204030204" pitchFamily="34" charset="0"/>
                          <a:ea typeface="DengXian" panose="02010600030101010101" pitchFamily="2" charset="-122"/>
                          <a:cs typeface="Calibri" panose="020F0502020204030204" pitchFamily="34" charset="0"/>
                        </a:rPr>
                        <a:t>Escalate to 1st line PeM, copy to 2nd line PeM &amp; Practitioners</a:t>
                      </a:r>
                      <a:endParaRPr lang="en-US" sz="1400" dirty="0">
                        <a:effectLst/>
                        <a:latin typeface="Calibri" panose="020F0502020204030204" pitchFamily="34" charset="0"/>
                        <a:ea typeface="DengXian" panose="02010600030101010101" pitchFamily="2" charset="-122"/>
                        <a:cs typeface="Calibri" panose="020F0502020204030204" pitchFamily="34" charset="0"/>
                      </a:endParaRPr>
                    </a:p>
                    <a:p>
                      <a:pPr marL="7620" marR="0">
                        <a:lnSpc>
                          <a:spcPct val="107000"/>
                        </a:lnSpc>
                        <a:spcBef>
                          <a:spcPts val="0"/>
                        </a:spcBef>
                        <a:spcAft>
                          <a:spcPts val="600"/>
                        </a:spcAft>
                      </a:pPr>
                      <a:r>
                        <a:rPr lang="en-US" sz="1400" dirty="0">
                          <a:solidFill>
                            <a:srgbClr val="000000"/>
                          </a:solidFill>
                          <a:effectLst/>
                          <a:latin typeface="Calibri" panose="020F0502020204030204" pitchFamily="34" charset="0"/>
                          <a:ea typeface="DengXian" panose="02010600030101010101" pitchFamily="2" charset="-122"/>
                          <a:cs typeface="Calibri" panose="020F0502020204030204" pitchFamily="34" charset="0"/>
                        </a:rPr>
                        <a:t> +monthly report to Business Control for Disciplinary Action</a:t>
                      </a:r>
                      <a:endParaRPr lang="en-US" sz="1400" dirty="0">
                        <a:effectLst/>
                        <a:latin typeface="Calibri" panose="020F0502020204030204" pitchFamily="34" charset="0"/>
                        <a:ea typeface="DengXian" panose="02010600030101010101" pitchFamily="2" charset="-122"/>
                        <a:cs typeface="Calibri" panose="020F0502020204030204" pitchFamily="34" charset="0"/>
                      </a:endParaRPr>
                    </a:p>
                  </a:txBody>
                  <a:tcPr marL="0" marR="0" marT="0" marB="0">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tcPr>
                </a:tc>
                <a:extLst>
                  <a:ext uri="{0D108BD9-81ED-4DB2-BD59-A6C34878D82A}">
                    <a16:rowId xmlns:a16="http://schemas.microsoft.com/office/drawing/2014/main" val="2638059774"/>
                  </a:ext>
                </a:extLst>
              </a:tr>
              <a:tr h="361474">
                <a:tc>
                  <a:txBody>
                    <a:bodyPr/>
                    <a:lstStyle/>
                    <a:p>
                      <a:pPr marL="9525" marR="0">
                        <a:lnSpc>
                          <a:spcPct val="107000"/>
                        </a:lnSpc>
                        <a:spcBef>
                          <a:spcPts val="0"/>
                        </a:spcBef>
                        <a:spcAft>
                          <a:spcPts val="0"/>
                        </a:spcAft>
                      </a:pPr>
                      <a:endParaRPr lang="en-US" sz="1400" dirty="0">
                        <a:solidFill>
                          <a:srgbClr val="000000"/>
                        </a:solidFill>
                        <a:effectLst/>
                        <a:latin typeface="Calibri" panose="020F0502020204030204" pitchFamily="34" charset="0"/>
                        <a:ea typeface="DengXian" panose="02010600030101010101" pitchFamily="2" charset="-122"/>
                        <a:cs typeface="Calibri" panose="020F0502020204030204" pitchFamily="34" charset="0"/>
                      </a:endParaRPr>
                    </a:p>
                    <a:p>
                      <a:pPr marL="9525" marR="0">
                        <a:lnSpc>
                          <a:spcPct val="107000"/>
                        </a:lnSpc>
                        <a:spcBef>
                          <a:spcPts val="0"/>
                        </a:spcBef>
                        <a:spcAft>
                          <a:spcPts val="0"/>
                        </a:spcAft>
                      </a:pPr>
                      <a:r>
                        <a:rPr lang="en-US" sz="1400" dirty="0">
                          <a:solidFill>
                            <a:srgbClr val="000000"/>
                          </a:solidFill>
                          <a:effectLst/>
                          <a:latin typeface="Calibri" panose="020F0502020204030204" pitchFamily="34" charset="0"/>
                          <a:ea typeface="DengXian" panose="02010600030101010101" pitchFamily="2" charset="-122"/>
                          <a:cs typeface="Calibri" panose="020F0502020204030204" pitchFamily="34" charset="0"/>
                        </a:rPr>
                        <a:t>YTD = 10 times</a:t>
                      </a:r>
                      <a:endParaRPr lang="en-US" sz="1400" dirty="0">
                        <a:effectLst/>
                        <a:latin typeface="Calibri" panose="020F0502020204030204" pitchFamily="34" charset="0"/>
                        <a:ea typeface="DengXian" panose="02010600030101010101" pitchFamily="2" charset="-122"/>
                        <a:cs typeface="Calibri" panose="020F0502020204030204" pitchFamily="34" charset="0"/>
                      </a:endParaRPr>
                    </a:p>
                  </a:txBody>
                  <a:tcPr marL="0" marR="0" marT="0" marB="0">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tcPr>
                </a:tc>
                <a:tc>
                  <a:txBody>
                    <a:bodyPr/>
                    <a:lstStyle/>
                    <a:p>
                      <a:pPr marL="9525" marR="0">
                        <a:lnSpc>
                          <a:spcPct val="107000"/>
                        </a:lnSpc>
                        <a:spcBef>
                          <a:spcPts val="0"/>
                        </a:spcBef>
                        <a:spcAft>
                          <a:spcPts val="0"/>
                        </a:spcAft>
                        <a:tabLst>
                          <a:tab pos="-457200" algn="l"/>
                          <a:tab pos="0" algn="l"/>
                          <a:tab pos="457200" algn="l"/>
                          <a:tab pos="914400" algn="l"/>
                          <a:tab pos="1371600" algn="l"/>
                          <a:tab pos="1828800" algn="l"/>
                          <a:tab pos="2286000" algn="l"/>
                          <a:tab pos="2743200" algn="l"/>
                        </a:tabLst>
                      </a:pPr>
                      <a:r>
                        <a:rPr lang="en-US" sz="1400" dirty="0">
                          <a:solidFill>
                            <a:srgbClr val="000000"/>
                          </a:solidFill>
                          <a:effectLst/>
                          <a:latin typeface="Calibri" panose="020F0502020204030204" pitchFamily="34" charset="0"/>
                          <a:ea typeface="DengXian" panose="02010600030101010101" pitchFamily="2" charset="-122"/>
                          <a:cs typeface="Calibri" panose="020F0502020204030204" pitchFamily="34" charset="0"/>
                        </a:rPr>
                        <a:t>Escalate to Service line Leader &amp; Sector Leader, copy to 1st line PeM &amp; 2nd line PeM &amp; Practitioners</a:t>
                      </a:r>
                      <a:endParaRPr lang="en-US" sz="1400" dirty="0">
                        <a:effectLst/>
                        <a:latin typeface="Calibri" panose="020F0502020204030204" pitchFamily="34" charset="0"/>
                        <a:ea typeface="DengXian" panose="02010600030101010101" pitchFamily="2" charset="-122"/>
                        <a:cs typeface="Calibri" panose="020F0502020204030204" pitchFamily="34" charset="0"/>
                      </a:endParaRPr>
                    </a:p>
                    <a:p>
                      <a:pPr marL="9525" marR="0">
                        <a:lnSpc>
                          <a:spcPct val="107000"/>
                        </a:lnSpc>
                        <a:spcBef>
                          <a:spcPts val="0"/>
                        </a:spcBef>
                        <a:spcAft>
                          <a:spcPts val="0"/>
                        </a:spcAft>
                        <a:tabLst>
                          <a:tab pos="-457200" algn="l"/>
                          <a:tab pos="0" algn="l"/>
                          <a:tab pos="457200" algn="l"/>
                          <a:tab pos="914400" algn="l"/>
                          <a:tab pos="1371600" algn="l"/>
                          <a:tab pos="1828800" algn="l"/>
                          <a:tab pos="2286000" algn="l"/>
                          <a:tab pos="2743200" algn="l"/>
                        </a:tabLst>
                      </a:pPr>
                      <a:r>
                        <a:rPr lang="en-US" sz="1400" dirty="0">
                          <a:solidFill>
                            <a:srgbClr val="000000"/>
                          </a:solidFill>
                          <a:effectLst/>
                          <a:latin typeface="Calibri" panose="020F0502020204030204" pitchFamily="34" charset="0"/>
                          <a:ea typeface="DengXian" panose="02010600030101010101" pitchFamily="2" charset="-122"/>
                          <a:cs typeface="Calibri" panose="020F0502020204030204" pitchFamily="34" charset="0"/>
                        </a:rPr>
                        <a:t>+ monthly report to Business Control for Disciplinary Action</a:t>
                      </a:r>
                      <a:endParaRPr lang="en-US" sz="1400" dirty="0">
                        <a:effectLst/>
                        <a:latin typeface="Calibri" panose="020F0502020204030204" pitchFamily="34" charset="0"/>
                        <a:ea typeface="DengXian" panose="02010600030101010101" pitchFamily="2" charset="-122"/>
                        <a:cs typeface="Calibri" panose="020F0502020204030204" pitchFamily="34" charset="0"/>
                      </a:endParaRPr>
                    </a:p>
                  </a:txBody>
                  <a:tcPr marL="0" marR="0" marT="0" marB="0">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tcPr>
                </a:tc>
                <a:extLst>
                  <a:ext uri="{0D108BD9-81ED-4DB2-BD59-A6C34878D82A}">
                    <a16:rowId xmlns:a16="http://schemas.microsoft.com/office/drawing/2014/main" val="19398948"/>
                  </a:ext>
                </a:extLst>
              </a:tr>
              <a:tr h="361474">
                <a:tc>
                  <a:txBody>
                    <a:bodyPr/>
                    <a:lstStyle/>
                    <a:p>
                      <a:pPr marL="9525" marR="0">
                        <a:lnSpc>
                          <a:spcPct val="107000"/>
                        </a:lnSpc>
                        <a:spcBef>
                          <a:spcPts val="0"/>
                        </a:spcBef>
                        <a:spcAft>
                          <a:spcPts val="0"/>
                        </a:spcAft>
                      </a:pPr>
                      <a:endParaRPr lang="en-US" sz="1400" dirty="0">
                        <a:solidFill>
                          <a:srgbClr val="000000"/>
                        </a:solidFill>
                        <a:effectLst/>
                        <a:latin typeface="Calibri" panose="020F0502020204030204" pitchFamily="34" charset="0"/>
                        <a:ea typeface="DengXian" panose="02010600030101010101" pitchFamily="2" charset="-122"/>
                        <a:cs typeface="Calibri" panose="020F0502020204030204" pitchFamily="34" charset="0"/>
                      </a:endParaRPr>
                    </a:p>
                    <a:p>
                      <a:pPr marL="9525" marR="0">
                        <a:lnSpc>
                          <a:spcPct val="107000"/>
                        </a:lnSpc>
                        <a:spcBef>
                          <a:spcPts val="0"/>
                        </a:spcBef>
                        <a:spcAft>
                          <a:spcPts val="0"/>
                        </a:spcAft>
                      </a:pPr>
                      <a:r>
                        <a:rPr lang="en-US" sz="1400" dirty="0">
                          <a:solidFill>
                            <a:srgbClr val="000000"/>
                          </a:solidFill>
                          <a:effectLst/>
                          <a:latin typeface="Calibri" panose="020F0502020204030204" pitchFamily="34" charset="0"/>
                          <a:ea typeface="DengXian" panose="02010600030101010101" pitchFamily="2" charset="-122"/>
                          <a:cs typeface="Calibri" panose="020F0502020204030204" pitchFamily="34" charset="0"/>
                        </a:rPr>
                        <a:t>YTD &gt;= 15 times</a:t>
                      </a:r>
                      <a:endParaRPr lang="en-US" sz="1400" dirty="0">
                        <a:effectLst/>
                        <a:latin typeface="Calibri" panose="020F0502020204030204" pitchFamily="34" charset="0"/>
                        <a:ea typeface="DengXian" panose="02010600030101010101" pitchFamily="2" charset="-122"/>
                        <a:cs typeface="Calibri" panose="020F0502020204030204" pitchFamily="34" charset="0"/>
                      </a:endParaRPr>
                    </a:p>
                  </a:txBody>
                  <a:tcPr marL="0" marR="0" marT="0" marB="0">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tcPr>
                </a:tc>
                <a:tc>
                  <a:txBody>
                    <a:bodyPr/>
                    <a:lstStyle/>
                    <a:p>
                      <a:pPr marL="9525" marR="0">
                        <a:lnSpc>
                          <a:spcPct val="107000"/>
                        </a:lnSpc>
                        <a:spcBef>
                          <a:spcPts val="0"/>
                        </a:spcBef>
                        <a:spcAft>
                          <a:spcPts val="0"/>
                        </a:spcAft>
                        <a:tabLst>
                          <a:tab pos="-457200" algn="l"/>
                          <a:tab pos="0" algn="l"/>
                          <a:tab pos="457200" algn="l"/>
                          <a:tab pos="914400" algn="l"/>
                          <a:tab pos="1371600" algn="l"/>
                          <a:tab pos="1828800" algn="l"/>
                          <a:tab pos="2286000" algn="l"/>
                          <a:tab pos="2743200" algn="l"/>
                        </a:tabLst>
                      </a:pPr>
                      <a:r>
                        <a:rPr lang="en-US" sz="1400" dirty="0">
                          <a:solidFill>
                            <a:srgbClr val="000000"/>
                          </a:solidFill>
                          <a:effectLst/>
                          <a:latin typeface="Calibri" panose="020F0502020204030204" pitchFamily="34" charset="0"/>
                          <a:ea typeface="DengXian" panose="02010600030101010101" pitchFamily="2" charset="-122"/>
                          <a:cs typeface="Calibri" panose="020F0502020204030204" pitchFamily="34" charset="0"/>
                        </a:rPr>
                        <a:t>Escalate to Platform Leader &amp; Tower Leader, copy to Service Line Leader &amp; Sector Leader&amp; 1st line PeM &amp; 2nd line PeM &amp; Practitioners</a:t>
                      </a:r>
                      <a:endParaRPr lang="en-US" sz="1400" dirty="0">
                        <a:effectLst/>
                        <a:latin typeface="Calibri" panose="020F0502020204030204" pitchFamily="34" charset="0"/>
                        <a:ea typeface="DengXian" panose="02010600030101010101" pitchFamily="2" charset="-122"/>
                        <a:cs typeface="Calibri" panose="020F0502020204030204" pitchFamily="34" charset="0"/>
                      </a:endParaRPr>
                    </a:p>
                    <a:p>
                      <a:pPr marL="9525" marR="0">
                        <a:lnSpc>
                          <a:spcPct val="107000"/>
                        </a:lnSpc>
                        <a:spcBef>
                          <a:spcPts val="0"/>
                        </a:spcBef>
                        <a:spcAft>
                          <a:spcPts val="0"/>
                        </a:spcAft>
                        <a:tabLst>
                          <a:tab pos="-457200" algn="l"/>
                          <a:tab pos="0" algn="l"/>
                          <a:tab pos="457200" algn="l"/>
                          <a:tab pos="914400" algn="l"/>
                          <a:tab pos="1371600" algn="l"/>
                          <a:tab pos="1828800" algn="l"/>
                          <a:tab pos="2286000" algn="l"/>
                          <a:tab pos="2743200" algn="l"/>
                        </a:tabLst>
                      </a:pPr>
                      <a:r>
                        <a:rPr lang="en-US" sz="1400" dirty="0">
                          <a:solidFill>
                            <a:srgbClr val="000000"/>
                          </a:solidFill>
                          <a:effectLst/>
                          <a:latin typeface="Calibri" panose="020F0502020204030204" pitchFamily="34" charset="0"/>
                          <a:ea typeface="DengXian" panose="02010600030101010101" pitchFamily="2" charset="-122"/>
                          <a:cs typeface="Calibri" panose="020F0502020204030204" pitchFamily="34" charset="0"/>
                        </a:rPr>
                        <a:t>+ monthly report to Business Control for Disciplinary Action.</a:t>
                      </a:r>
                      <a:endParaRPr lang="en-US" sz="1400" dirty="0">
                        <a:effectLst/>
                        <a:latin typeface="Calibri" panose="020F0502020204030204" pitchFamily="34" charset="0"/>
                        <a:ea typeface="DengXian" panose="02010600030101010101" pitchFamily="2" charset="-122"/>
                        <a:cs typeface="Calibri" panose="020F0502020204030204" pitchFamily="34" charset="0"/>
                      </a:endParaRPr>
                    </a:p>
                  </a:txBody>
                  <a:tcPr marL="0" marR="0" marT="0" marB="0">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tcPr>
                </a:tc>
                <a:extLst>
                  <a:ext uri="{0D108BD9-81ED-4DB2-BD59-A6C34878D82A}">
                    <a16:rowId xmlns:a16="http://schemas.microsoft.com/office/drawing/2014/main" val="1063802524"/>
                  </a:ext>
                </a:extLst>
              </a:tr>
            </a:tbl>
          </a:graphicData>
        </a:graphic>
      </p:graphicFrame>
      <p:sp>
        <p:nvSpPr>
          <p:cNvPr id="4" name="Slide Number Placeholder 3">
            <a:extLst>
              <a:ext uri="{FF2B5EF4-FFF2-40B4-BE49-F238E27FC236}">
                <a16:creationId xmlns:a16="http://schemas.microsoft.com/office/drawing/2014/main" id="{5460E276-1E32-6F41-A859-DF88B400A8DD}"/>
              </a:ext>
            </a:extLst>
          </p:cNvPr>
          <p:cNvSpPr>
            <a:spLocks noGrp="1"/>
          </p:cNvSpPr>
          <p:nvPr>
            <p:ph type="sldNum" sz="quarter" idx="10"/>
          </p:nvPr>
        </p:nvSpPr>
        <p:spPr/>
        <p:txBody>
          <a:bodyPr/>
          <a:lstStyle/>
          <a:p>
            <a:fld id="{D1379E22-686B-4BE4-909B-5ECE46092DDD}" type="slidenum">
              <a:rPr lang="en-US" altLang="en-US" smtClean="0">
                <a:solidFill>
                  <a:schemeClr val="bg1">
                    <a:lumMod val="50000"/>
                  </a:schemeClr>
                </a:solidFill>
              </a:rPr>
              <a:pPr/>
              <a:t>12</a:t>
            </a:fld>
            <a:endParaRPr lang="en-US" altLang="en-US" dirty="0">
              <a:solidFill>
                <a:schemeClr val="bg1">
                  <a:lumMod val="50000"/>
                </a:schemeClr>
              </a:solidFill>
            </a:endParaRPr>
          </a:p>
        </p:txBody>
      </p:sp>
    </p:spTree>
    <p:extLst>
      <p:ext uri="{BB962C8B-B14F-4D97-AF65-F5344CB8AC3E}">
        <p14:creationId xmlns:p14="http://schemas.microsoft.com/office/powerpoint/2010/main" val="29357363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FDD021F-1470-D24E-7046-0077570DC626}"/>
              </a:ext>
            </a:extLst>
          </p:cNvPr>
          <p:cNvSpPr>
            <a:spLocks noGrp="1"/>
          </p:cNvSpPr>
          <p:nvPr>
            <p:ph type="sldNum" sz="quarter" idx="10"/>
          </p:nvPr>
        </p:nvSpPr>
        <p:spPr/>
        <p:txBody>
          <a:bodyPr/>
          <a:lstStyle/>
          <a:p>
            <a:fld id="{1C14CE5C-CEF6-4D61-B2F4-2F1131405245}" type="slidenum">
              <a:rPr lang="en-US" altLang="en-US" smtClean="0"/>
              <a:pPr/>
              <a:t>13</a:t>
            </a:fld>
            <a:endParaRPr lang="en-US" altLang="en-US" dirty="0"/>
          </a:p>
        </p:txBody>
      </p:sp>
      <p:pic>
        <p:nvPicPr>
          <p:cNvPr id="4" name="Picture 3">
            <a:extLst>
              <a:ext uri="{FF2B5EF4-FFF2-40B4-BE49-F238E27FC236}">
                <a16:creationId xmlns:a16="http://schemas.microsoft.com/office/drawing/2014/main" id="{FF0232F9-F977-0C79-5DF0-55D9DC655491}"/>
              </a:ext>
            </a:extLst>
          </p:cNvPr>
          <p:cNvPicPr>
            <a:picLocks noChangeAspect="1"/>
          </p:cNvPicPr>
          <p:nvPr/>
        </p:nvPicPr>
        <p:blipFill>
          <a:blip r:embed="rId2"/>
          <a:stretch>
            <a:fillRect/>
          </a:stretch>
        </p:blipFill>
        <p:spPr>
          <a:xfrm>
            <a:off x="0" y="802230"/>
            <a:ext cx="12192000" cy="5253540"/>
          </a:xfrm>
          <a:prstGeom prst="rect">
            <a:avLst/>
          </a:prstGeom>
        </p:spPr>
      </p:pic>
    </p:spTree>
    <p:extLst>
      <p:ext uri="{BB962C8B-B14F-4D97-AF65-F5344CB8AC3E}">
        <p14:creationId xmlns:p14="http://schemas.microsoft.com/office/powerpoint/2010/main" val="38838145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Content Placeholder 2"/>
          <p:cNvSpPr>
            <a:spLocks noGrp="1"/>
          </p:cNvSpPr>
          <p:nvPr>
            <p:ph idx="1"/>
          </p:nvPr>
        </p:nvSpPr>
        <p:spPr>
          <a:xfrm>
            <a:off x="538578" y="1002974"/>
            <a:ext cx="11114843" cy="616374"/>
          </a:xfrm>
        </p:spPr>
        <p:txBody>
          <a:bodyPr/>
          <a:lstStyle/>
          <a:p>
            <a:pPr>
              <a:lnSpc>
                <a:spcPts val="1800"/>
              </a:lnSpc>
            </a:pPr>
            <a:r>
              <a:rPr lang="en-US" altLang="zh-CN" sz="1400" dirty="0">
                <a:solidFill>
                  <a:schemeClr val="bg1">
                    <a:lumMod val="50000"/>
                  </a:schemeClr>
                </a:solidFill>
                <a:latin typeface="Calibri" panose="020F0502020204030204" pitchFamily="34" charset="0"/>
                <a:cs typeface="Calibri" panose="020F0502020204030204" pitchFamily="34" charset="0"/>
              </a:rPr>
              <a:t>Project A's contract already signed but project code still not available, Project Manager Jack plan </a:t>
            </a:r>
            <a:r>
              <a:rPr lang="en-US" altLang="zh-CN" sz="1400" b="1" dirty="0">
                <a:solidFill>
                  <a:schemeClr val="bg1">
                    <a:lumMod val="50000"/>
                  </a:schemeClr>
                </a:solidFill>
                <a:latin typeface="Calibri" panose="020F0502020204030204" pitchFamily="34" charset="0"/>
                <a:cs typeface="Calibri" panose="020F0502020204030204" pitchFamily="34" charset="0"/>
              </a:rPr>
              <a:t>to "borrow"</a:t>
            </a:r>
            <a:r>
              <a:rPr lang="en-US" altLang="zh-CN" sz="1400" dirty="0">
                <a:solidFill>
                  <a:schemeClr val="bg1">
                    <a:lumMod val="50000"/>
                  </a:schemeClr>
                </a:solidFill>
                <a:latin typeface="Calibri" panose="020F0502020204030204" pitchFamily="34" charset="0"/>
                <a:cs typeface="Calibri" panose="020F0502020204030204" pitchFamily="34" charset="0"/>
              </a:rPr>
              <a:t> a claim code from other project for team member's temporary claiming, is that OK?</a:t>
            </a:r>
            <a:endParaRPr lang="en-US" sz="1400" dirty="0">
              <a:solidFill>
                <a:schemeClr val="bg1">
                  <a:lumMod val="50000"/>
                </a:schemeClr>
              </a:solidFill>
              <a:latin typeface="Calibri" panose="020F0502020204030204" pitchFamily="34" charset="0"/>
              <a:cs typeface="Calibri" panose="020F0502020204030204" pitchFamily="34" charset="0"/>
            </a:endParaRPr>
          </a:p>
        </p:txBody>
      </p:sp>
      <p:sp>
        <p:nvSpPr>
          <p:cNvPr id="2" name="Title 1"/>
          <p:cNvSpPr>
            <a:spLocks noGrp="1"/>
          </p:cNvSpPr>
          <p:nvPr>
            <p:ph type="title"/>
          </p:nvPr>
        </p:nvSpPr>
        <p:spPr>
          <a:xfrm>
            <a:off x="3475038" y="627351"/>
            <a:ext cx="5516562" cy="369378"/>
          </a:xfrm>
        </p:spPr>
        <p:txBody>
          <a:bodyPr/>
          <a:lstStyle/>
          <a:p>
            <a:r>
              <a:rPr lang="en-US" altLang="zh-CN" sz="2000" b="1" kern="1200" dirty="0">
                <a:solidFill>
                  <a:srgbClr val="006699"/>
                </a:solidFill>
                <a:latin typeface="Calibri" panose="020F0502020204030204" pitchFamily="34" charset="0"/>
                <a:cs typeface="Calibri" panose="020F0502020204030204" pitchFamily="34" charset="0"/>
              </a:rPr>
              <a:t>CASE</a:t>
            </a:r>
            <a:r>
              <a:rPr lang="zh-CN" altLang="en-US" sz="2000" b="1" kern="1200" dirty="0">
                <a:solidFill>
                  <a:srgbClr val="006699"/>
                </a:solidFill>
                <a:latin typeface="Calibri" panose="020F0502020204030204" pitchFamily="34" charset="0"/>
                <a:cs typeface="Calibri" panose="020F0502020204030204" pitchFamily="34" charset="0"/>
              </a:rPr>
              <a:t> </a:t>
            </a:r>
            <a:r>
              <a:rPr lang="en-US" altLang="zh-CN" sz="2000" b="1" kern="1200" dirty="0">
                <a:solidFill>
                  <a:srgbClr val="006699"/>
                </a:solidFill>
                <a:latin typeface="Calibri" panose="020F0502020204030204" pitchFamily="34" charset="0"/>
                <a:cs typeface="Calibri" panose="020F0502020204030204" pitchFamily="34" charset="0"/>
              </a:rPr>
              <a:t>STUDY</a:t>
            </a:r>
            <a:r>
              <a:rPr lang="zh-CN" altLang="en-US" sz="2000" b="1" kern="1200" dirty="0">
                <a:solidFill>
                  <a:srgbClr val="006699"/>
                </a:solidFill>
                <a:latin typeface="Calibri" panose="020F0502020204030204" pitchFamily="34" charset="0"/>
                <a:cs typeface="Calibri" panose="020F0502020204030204" pitchFamily="34" charset="0"/>
              </a:rPr>
              <a:t> </a:t>
            </a:r>
            <a:r>
              <a:rPr lang="en-US" altLang="zh-CN" sz="2000" b="1" kern="1200" dirty="0">
                <a:solidFill>
                  <a:srgbClr val="006699"/>
                </a:solidFill>
                <a:latin typeface="Calibri" panose="020F0502020204030204" pitchFamily="34" charset="0"/>
                <a:cs typeface="Calibri" panose="020F0502020204030204" pitchFamily="34" charset="0"/>
              </a:rPr>
              <a:t>3: USE AWAITING CODE PROPERLY</a:t>
            </a:r>
            <a:endParaRPr lang="en-US" sz="2000" b="1" kern="1200" dirty="0">
              <a:solidFill>
                <a:srgbClr val="006699"/>
              </a:solidFill>
              <a:latin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41AE95C3-D75F-419C-A6C5-281208417C8F}"/>
              </a:ext>
            </a:extLst>
          </p:cNvPr>
          <p:cNvPicPr>
            <a:picLocks noChangeAspect="1"/>
          </p:cNvPicPr>
          <p:nvPr/>
        </p:nvPicPr>
        <p:blipFill>
          <a:blip r:embed="rId2"/>
          <a:stretch>
            <a:fillRect/>
          </a:stretch>
        </p:blipFill>
        <p:spPr>
          <a:xfrm>
            <a:off x="538578" y="1619348"/>
            <a:ext cx="3111874" cy="2119308"/>
          </a:xfrm>
          <a:prstGeom prst="rect">
            <a:avLst/>
          </a:prstGeom>
        </p:spPr>
      </p:pic>
      <p:sp>
        <p:nvSpPr>
          <p:cNvPr id="24" name="Rectangle 23">
            <a:extLst>
              <a:ext uri="{FF2B5EF4-FFF2-40B4-BE49-F238E27FC236}">
                <a16:creationId xmlns:a16="http://schemas.microsoft.com/office/drawing/2014/main" id="{0BD808FB-B141-49A2-94BC-A9C07373BC60}"/>
              </a:ext>
            </a:extLst>
          </p:cNvPr>
          <p:cNvSpPr/>
          <p:nvPr/>
        </p:nvSpPr>
        <p:spPr>
          <a:xfrm>
            <a:off x="4128115" y="1611248"/>
            <a:ext cx="7253057" cy="2341090"/>
          </a:xfrm>
          <a:prstGeom prst="rect">
            <a:avLst/>
          </a:prstGeom>
        </p:spPr>
        <p:txBody>
          <a:bodyPr wrap="square">
            <a:spAutoFit/>
          </a:bodyPr>
          <a:lstStyle/>
          <a:p>
            <a:pPr>
              <a:lnSpc>
                <a:spcPts val="1800"/>
              </a:lnSpc>
              <a:spcBef>
                <a:spcPct val="20000"/>
              </a:spcBef>
              <a:buClr>
                <a:srgbClr val="808080"/>
              </a:buClr>
            </a:pPr>
            <a:r>
              <a:rPr lang="en-US" altLang="zh-CN" sz="1400" b="1" kern="0" dirty="0">
                <a:solidFill>
                  <a:srgbClr val="000000"/>
                </a:solidFill>
                <a:latin typeface="Calibri" panose="020F0502020204030204" pitchFamily="34" charset="0"/>
                <a:cs typeface="Calibri" panose="020F0502020204030204" pitchFamily="34" charset="0"/>
              </a:rPr>
              <a:t>ANSWER</a:t>
            </a:r>
            <a:r>
              <a:rPr lang="en-US" altLang="zh-CN" sz="1400" kern="0" dirty="0">
                <a:solidFill>
                  <a:srgbClr val="000000"/>
                </a:solidFill>
                <a:latin typeface="Calibri" panose="020F0502020204030204" pitchFamily="34" charset="0"/>
                <a:cs typeface="Calibri" panose="020F0502020204030204" pitchFamily="34" charset="0"/>
              </a:rPr>
              <a:t>: No, project manager should apply awaiting Code instead of sharing account ID with another project. </a:t>
            </a:r>
            <a:r>
              <a:rPr lang="en-US" altLang="zh-CN" sz="1400" kern="0" dirty="0">
                <a:solidFill>
                  <a:schemeClr val="bg1">
                    <a:lumMod val="50000"/>
                  </a:schemeClr>
                </a:solidFill>
                <a:latin typeface="Calibri" panose="020F0502020204030204" pitchFamily="34" charset="0"/>
                <a:cs typeface="Calibri" panose="020F0502020204030204" pitchFamily="34" charset="0"/>
              </a:rPr>
              <a:t>W</a:t>
            </a:r>
            <a:r>
              <a:rPr lang="en-US" sz="1400" dirty="0">
                <a:solidFill>
                  <a:schemeClr val="bg1">
                    <a:lumMod val="50000"/>
                  </a:schemeClr>
                </a:solidFill>
                <a:latin typeface="Calibri" panose="020F0502020204030204" pitchFamily="34" charset="0"/>
                <a:cs typeface="Calibri" panose="020F0502020204030204" pitchFamily="34" charset="0"/>
              </a:rPr>
              <a:t>hen p</a:t>
            </a:r>
            <a:r>
              <a:rPr lang="en-US" altLang="zh-CN" sz="1400" dirty="0">
                <a:solidFill>
                  <a:schemeClr val="bg1">
                    <a:lumMod val="50000"/>
                  </a:schemeClr>
                </a:solidFill>
                <a:latin typeface="Calibri" panose="020F0502020204030204" pitchFamily="34" charset="0"/>
                <a:cs typeface="Calibri" panose="020F0502020204030204" pitchFamily="34" charset="0"/>
              </a:rPr>
              <a:t>roject </a:t>
            </a:r>
            <a:r>
              <a:rPr lang="en-US" sz="1400" dirty="0">
                <a:solidFill>
                  <a:schemeClr val="bg1">
                    <a:lumMod val="50000"/>
                  </a:schemeClr>
                </a:solidFill>
                <a:latin typeface="Calibri" panose="020F0502020204030204" pitchFamily="34" charset="0"/>
                <a:cs typeface="Calibri" panose="020F0502020204030204" pitchFamily="34" charset="0"/>
              </a:rPr>
              <a:t>code is released, practitioner should convert labor hours from awaiting code to project code immediately.</a:t>
            </a:r>
          </a:p>
          <a:p>
            <a:pPr marL="214313" indent="-214313">
              <a:lnSpc>
                <a:spcPts val="1425"/>
              </a:lnSpc>
              <a:spcBef>
                <a:spcPct val="20000"/>
              </a:spcBef>
              <a:buClr>
                <a:schemeClr val="bg1">
                  <a:lumMod val="50000"/>
                </a:schemeClr>
              </a:buClr>
              <a:buFont typeface="Wingdings" panose="05000000000000000000" pitchFamily="2" charset="2"/>
              <a:buChar char="§"/>
            </a:pPr>
            <a:r>
              <a:rPr lang="en-US" sz="1400" kern="0" dirty="0">
                <a:solidFill>
                  <a:srgbClr val="000000"/>
                </a:solidFill>
                <a:latin typeface="Calibri" panose="020F0502020204030204" pitchFamily="34" charset="0"/>
              </a:rPr>
              <a:t>Practitioners should claim labor hours on appropriate activity code, there are 4 types of activity codes under Awaiting code: </a:t>
            </a:r>
          </a:p>
          <a:p>
            <a:pPr lvl="1">
              <a:lnSpc>
                <a:spcPts val="1425"/>
              </a:lnSpc>
              <a:spcBef>
                <a:spcPct val="20000"/>
              </a:spcBef>
              <a:buClr>
                <a:schemeClr val="bg1">
                  <a:lumMod val="50000"/>
                </a:schemeClr>
              </a:buClr>
            </a:pPr>
            <a:r>
              <a:rPr lang="en-US" sz="1400" kern="0" dirty="0">
                <a:solidFill>
                  <a:srgbClr val="000000"/>
                </a:solidFill>
                <a:latin typeface="Calibri" panose="020F0502020204030204" pitchFamily="34" charset="0"/>
              </a:rPr>
              <a:t>VL0820 - Awaiting for cost recovery</a:t>
            </a:r>
          </a:p>
          <a:p>
            <a:pPr lvl="1">
              <a:lnSpc>
                <a:spcPts val="1425"/>
              </a:lnSpc>
              <a:spcBef>
                <a:spcPct val="20000"/>
              </a:spcBef>
              <a:buClr>
                <a:schemeClr val="bg1">
                  <a:lumMod val="50000"/>
                </a:schemeClr>
              </a:buClr>
            </a:pPr>
            <a:r>
              <a:rPr lang="en-US" sz="1400" kern="0" dirty="0">
                <a:solidFill>
                  <a:srgbClr val="000000"/>
                </a:solidFill>
                <a:latin typeface="Calibri" panose="020F0502020204030204" pitchFamily="34" charset="0"/>
              </a:rPr>
              <a:t>VL0830 - Awaiting for bid/proposal</a:t>
            </a:r>
          </a:p>
          <a:p>
            <a:pPr lvl="1">
              <a:lnSpc>
                <a:spcPts val="1425"/>
              </a:lnSpc>
              <a:spcBef>
                <a:spcPct val="20000"/>
              </a:spcBef>
              <a:buClr>
                <a:schemeClr val="bg1">
                  <a:lumMod val="50000"/>
                </a:schemeClr>
              </a:buClr>
            </a:pPr>
            <a:r>
              <a:rPr lang="en-US" sz="1400" kern="0" dirty="0">
                <a:solidFill>
                  <a:srgbClr val="000000"/>
                </a:solidFill>
                <a:latin typeface="Calibri" panose="020F0502020204030204" pitchFamily="34" charset="0"/>
              </a:rPr>
              <a:t>VL0840 - Awaiting for internal/strategic investment </a:t>
            </a:r>
          </a:p>
          <a:p>
            <a:pPr lvl="1">
              <a:lnSpc>
                <a:spcPts val="1425"/>
              </a:lnSpc>
              <a:spcBef>
                <a:spcPct val="20000"/>
              </a:spcBef>
              <a:buClr>
                <a:schemeClr val="bg1">
                  <a:lumMod val="50000"/>
                </a:schemeClr>
              </a:buClr>
            </a:pPr>
            <a:r>
              <a:rPr lang="en-US" sz="1400" kern="0" dirty="0">
                <a:solidFill>
                  <a:srgbClr val="000000"/>
                </a:solidFill>
                <a:latin typeface="Calibri" panose="020F0502020204030204" pitchFamily="34" charset="0"/>
              </a:rPr>
              <a:t>VL0850 - Awaiting for billable</a:t>
            </a:r>
            <a:endParaRPr lang="en-US" sz="1400" dirty="0">
              <a:latin typeface="Calibri" panose="020F0502020204030204" pitchFamily="34" charset="0"/>
              <a:cs typeface="Calibri" panose="020F0502020204030204" pitchFamily="34" charset="0"/>
            </a:endParaRPr>
          </a:p>
          <a:p>
            <a:pPr marL="214313" indent="-214313">
              <a:lnSpc>
                <a:spcPts val="1800"/>
              </a:lnSpc>
              <a:spcBef>
                <a:spcPct val="20000"/>
              </a:spcBef>
              <a:buClr>
                <a:schemeClr val="bg1">
                  <a:lumMod val="50000"/>
                </a:schemeClr>
              </a:buClr>
              <a:buFont typeface="Wingdings" panose="05000000000000000000" pitchFamily="2" charset="2"/>
              <a:buChar char="§"/>
            </a:pPr>
            <a:r>
              <a:rPr lang="en-US" sz="1400" dirty="0">
                <a:latin typeface="Calibri" panose="020F0502020204030204" pitchFamily="34" charset="0"/>
                <a:cs typeface="Calibri" panose="020F0502020204030204" pitchFamily="34" charset="0"/>
              </a:rPr>
              <a:t> </a:t>
            </a:r>
            <a:r>
              <a:rPr lang="en-US" altLang="zh-CN" sz="1400" kern="0" dirty="0">
                <a:solidFill>
                  <a:srgbClr val="000000"/>
                </a:solidFill>
                <a:latin typeface="Calibri" panose="020F0502020204030204" pitchFamily="34" charset="0"/>
                <a:cs typeface="Calibri" panose="020F0502020204030204" pitchFamily="34" charset="0"/>
              </a:rPr>
              <a:t>Learn more details, please refer to  </a:t>
            </a:r>
            <a:r>
              <a:rPr lang="en-US" altLang="zh-CN" sz="1400" kern="0" dirty="0">
                <a:solidFill>
                  <a:srgbClr val="000000"/>
                </a:solidFill>
                <a:latin typeface="Calibri" panose="020F0502020204030204" pitchFamily="34" charset="0"/>
                <a:cs typeface="Calibri" panose="020F0502020204030204" pitchFamily="34" charset="0"/>
                <a:hlinkClick r:id="rId3"/>
              </a:rPr>
              <a:t>Claim Awaiting Guideline</a:t>
            </a:r>
            <a:r>
              <a:rPr lang="en-US" altLang="zh-CN" sz="1400" kern="0" dirty="0">
                <a:solidFill>
                  <a:srgbClr val="000000"/>
                </a:solidFill>
                <a:latin typeface="Calibri" panose="020F0502020204030204" pitchFamily="34" charset="0"/>
                <a:cs typeface="Calibri" panose="020F0502020204030204" pitchFamily="34" charset="0"/>
              </a:rPr>
              <a:t>.</a:t>
            </a:r>
          </a:p>
        </p:txBody>
      </p:sp>
      <p:sp>
        <p:nvSpPr>
          <p:cNvPr id="25" name="Rectangle 24">
            <a:extLst>
              <a:ext uri="{FF2B5EF4-FFF2-40B4-BE49-F238E27FC236}">
                <a16:creationId xmlns:a16="http://schemas.microsoft.com/office/drawing/2014/main" id="{72B1F2AF-E352-43CE-9C37-7DF800663E75}"/>
              </a:ext>
            </a:extLst>
          </p:cNvPr>
          <p:cNvSpPr/>
          <p:nvPr/>
        </p:nvSpPr>
        <p:spPr>
          <a:xfrm>
            <a:off x="676553" y="4174035"/>
            <a:ext cx="10491556" cy="496996"/>
          </a:xfrm>
          <a:prstGeom prst="rect">
            <a:avLst/>
          </a:prstGeom>
        </p:spPr>
        <p:txBody>
          <a:bodyPr wrap="square">
            <a:spAutoFit/>
          </a:bodyPr>
          <a:lstStyle/>
          <a:p>
            <a:pPr>
              <a:lnSpc>
                <a:spcPts val="1425"/>
              </a:lnSpc>
              <a:spcBef>
                <a:spcPct val="20000"/>
              </a:spcBef>
              <a:buClr>
                <a:srgbClr val="808080"/>
              </a:buClr>
            </a:pPr>
            <a:r>
              <a:rPr lang="en-US" sz="1400" b="1" kern="0" dirty="0">
                <a:solidFill>
                  <a:schemeClr val="bg1">
                    <a:lumMod val="50000"/>
                  </a:schemeClr>
                </a:solidFill>
                <a:latin typeface="Calibri" panose="020F0502020204030204" pitchFamily="34" charset="0"/>
              </a:rPr>
              <a:t>Guidance:</a:t>
            </a:r>
          </a:p>
          <a:p>
            <a:pPr marL="214313" indent="-214313">
              <a:lnSpc>
                <a:spcPts val="1425"/>
              </a:lnSpc>
              <a:spcBef>
                <a:spcPct val="20000"/>
              </a:spcBef>
              <a:buClr>
                <a:schemeClr val="bg1">
                  <a:lumMod val="50000"/>
                </a:schemeClr>
              </a:buClr>
              <a:buFont typeface="Wingdings" panose="05000000000000000000" pitchFamily="2" charset="2"/>
              <a:buChar char="§"/>
            </a:pPr>
            <a:r>
              <a:rPr lang="en-US" sz="1400" dirty="0">
                <a:solidFill>
                  <a:schemeClr val="bg1">
                    <a:lumMod val="50000"/>
                  </a:schemeClr>
                </a:solidFill>
                <a:latin typeface="Calibri" pitchFamily="34" charset="0"/>
              </a:rPr>
              <a:t>Practitioners should move hours from awaiting code to the code actually worked </a:t>
            </a:r>
            <a:r>
              <a:rPr lang="en-US" sz="1400" b="1" dirty="0">
                <a:solidFill>
                  <a:schemeClr val="bg1">
                    <a:lumMod val="50000"/>
                  </a:schemeClr>
                </a:solidFill>
                <a:latin typeface="Calibri" pitchFamily="34" charset="0"/>
              </a:rPr>
              <a:t>within 15 working days.</a:t>
            </a:r>
          </a:p>
        </p:txBody>
      </p:sp>
      <p:graphicFrame>
        <p:nvGraphicFramePr>
          <p:cNvPr id="7" name="Table 6">
            <a:extLst>
              <a:ext uri="{FF2B5EF4-FFF2-40B4-BE49-F238E27FC236}">
                <a16:creationId xmlns:a16="http://schemas.microsoft.com/office/drawing/2014/main" id="{491344E1-1FB5-4F55-9D4A-85A02EA51BE7}"/>
              </a:ext>
            </a:extLst>
          </p:cNvPr>
          <p:cNvGraphicFramePr>
            <a:graphicFrameLocks noGrp="1"/>
          </p:cNvGraphicFramePr>
          <p:nvPr>
            <p:extLst>
              <p:ext uri="{D42A27DB-BD31-4B8C-83A1-F6EECF244321}">
                <p14:modId xmlns:p14="http://schemas.microsoft.com/office/powerpoint/2010/main" val="4082522260"/>
              </p:ext>
            </p:extLst>
          </p:nvPr>
        </p:nvGraphicFramePr>
        <p:xfrm>
          <a:off x="793994" y="5106410"/>
          <a:ext cx="9042464" cy="1111124"/>
        </p:xfrm>
        <a:graphic>
          <a:graphicData uri="http://schemas.openxmlformats.org/drawingml/2006/table">
            <a:tbl>
              <a:tblPr firstRow="1" firstCol="1" bandRow="1" bandCol="1"/>
              <a:tblGrid>
                <a:gridCol w="3521332">
                  <a:extLst>
                    <a:ext uri="{9D8B030D-6E8A-4147-A177-3AD203B41FA5}">
                      <a16:colId xmlns:a16="http://schemas.microsoft.com/office/drawing/2014/main" val="1984568977"/>
                    </a:ext>
                  </a:extLst>
                </a:gridCol>
                <a:gridCol w="5521132">
                  <a:extLst>
                    <a:ext uri="{9D8B030D-6E8A-4147-A177-3AD203B41FA5}">
                      <a16:colId xmlns:a16="http://schemas.microsoft.com/office/drawing/2014/main" val="2737062498"/>
                    </a:ext>
                  </a:extLst>
                </a:gridCol>
              </a:tblGrid>
              <a:tr h="116872">
                <a:tc>
                  <a:txBody>
                    <a:bodyPr/>
                    <a:lstStyle/>
                    <a:p>
                      <a:pPr marL="7620" marR="0" algn="ctr">
                        <a:lnSpc>
                          <a:spcPct val="107000"/>
                        </a:lnSpc>
                        <a:spcBef>
                          <a:spcPts val="0"/>
                        </a:spcBef>
                        <a:spcAft>
                          <a:spcPts val="600"/>
                        </a:spcAft>
                      </a:pPr>
                      <a:r>
                        <a:rPr lang="en-US" sz="1400" b="1" dirty="0">
                          <a:solidFill>
                            <a:srgbClr val="FFFFFF"/>
                          </a:solidFill>
                          <a:effectLst/>
                          <a:latin typeface="Calibri" panose="020F0502020204030204" pitchFamily="34" charset="0"/>
                          <a:ea typeface="DengXian" panose="02010600030101010101" pitchFamily="2" charset="-122"/>
                          <a:cs typeface="Calibri" panose="020F0502020204030204" pitchFamily="34" charset="0"/>
                        </a:rPr>
                        <a:t>Category</a:t>
                      </a:r>
                      <a:endParaRPr lang="en-US" sz="1400" b="1" dirty="0">
                        <a:effectLst/>
                        <a:latin typeface="Calibri" panose="020F0502020204030204" pitchFamily="34" charset="0"/>
                        <a:ea typeface="DengXian" panose="02010600030101010101" pitchFamily="2" charset="-122"/>
                        <a:cs typeface="Times New Roman" panose="02020603050405020304" pitchFamily="18" charset="0"/>
                      </a:endParaRPr>
                    </a:p>
                  </a:txBody>
                  <a:tcPr marL="0" marR="0" marT="0" marB="0">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solidFill>
                      <a:srgbClr val="4181C0"/>
                    </a:solidFill>
                  </a:tcPr>
                </a:tc>
                <a:tc>
                  <a:txBody>
                    <a:bodyPr/>
                    <a:lstStyle/>
                    <a:p>
                      <a:pPr marL="7620" marR="0" algn="ctr">
                        <a:lnSpc>
                          <a:spcPct val="107000"/>
                        </a:lnSpc>
                        <a:spcBef>
                          <a:spcPts val="0"/>
                        </a:spcBef>
                        <a:spcAft>
                          <a:spcPts val="600"/>
                        </a:spcAft>
                      </a:pPr>
                      <a:r>
                        <a:rPr lang="en-US" sz="1400" b="1" dirty="0">
                          <a:solidFill>
                            <a:srgbClr val="FFFFFF"/>
                          </a:solidFill>
                          <a:effectLst/>
                          <a:latin typeface="Calibri" panose="020F0502020204030204" pitchFamily="34" charset="0"/>
                          <a:ea typeface="DengXian" panose="02010600030101010101" pitchFamily="2" charset="-122"/>
                          <a:cs typeface="Calibri" panose="020F0502020204030204" pitchFamily="34" charset="0"/>
                        </a:rPr>
                        <a:t>Action</a:t>
                      </a:r>
                      <a:endParaRPr lang="en-US" sz="1400" b="1" dirty="0">
                        <a:effectLst/>
                        <a:latin typeface="Calibri" panose="020F0502020204030204" pitchFamily="34" charset="0"/>
                        <a:ea typeface="DengXian" panose="02010600030101010101" pitchFamily="2" charset="-122"/>
                        <a:cs typeface="Times New Roman" panose="02020603050405020304" pitchFamily="18" charset="0"/>
                      </a:endParaRPr>
                    </a:p>
                  </a:txBody>
                  <a:tcPr marL="0" marR="0" marT="0" marB="0">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solidFill>
                      <a:srgbClr val="4181C0"/>
                    </a:solidFill>
                  </a:tcPr>
                </a:tc>
                <a:extLst>
                  <a:ext uri="{0D108BD9-81ED-4DB2-BD59-A6C34878D82A}">
                    <a16:rowId xmlns:a16="http://schemas.microsoft.com/office/drawing/2014/main" val="3042796667"/>
                  </a:ext>
                </a:extLst>
              </a:tr>
              <a:tr h="239173">
                <a:tc>
                  <a:txBody>
                    <a:bodyPr/>
                    <a:lstStyle/>
                    <a:p>
                      <a:pPr marL="7620" marR="0">
                        <a:lnSpc>
                          <a:spcPct val="107000"/>
                        </a:lnSpc>
                        <a:spcBef>
                          <a:spcPts val="0"/>
                        </a:spcBef>
                        <a:spcAft>
                          <a:spcPts val="0"/>
                        </a:spcAft>
                        <a:tabLst>
                          <a:tab pos="-457200" algn="l"/>
                          <a:tab pos="0" algn="l"/>
                          <a:tab pos="457200" algn="l"/>
                          <a:tab pos="914400" algn="l"/>
                          <a:tab pos="1371600" algn="l"/>
                          <a:tab pos="1828800" algn="l"/>
                          <a:tab pos="2286000" algn="l"/>
                          <a:tab pos="2743200" algn="l"/>
                        </a:tabLst>
                      </a:pPr>
                      <a:r>
                        <a:rPr lang="en-US" sz="1400" dirty="0">
                          <a:solidFill>
                            <a:srgbClr val="000000"/>
                          </a:solidFill>
                          <a:effectLst/>
                          <a:latin typeface="Calibri" panose="020F0502020204030204" pitchFamily="34" charset="0"/>
                          <a:ea typeface="DengXian" panose="02010600030101010101" pitchFamily="2" charset="-122"/>
                          <a:cs typeface="Calibri" panose="020F0502020204030204" pitchFamily="34" charset="0"/>
                        </a:rPr>
                        <a:t>Awaiting Hours Aged&gt; = 5 weeks and &lt; 7 weeks</a:t>
                      </a:r>
                      <a:endParaRPr lang="en-US" sz="1400" dirty="0">
                        <a:effectLst/>
                        <a:latin typeface="Calibri" panose="020F0502020204030204" pitchFamily="34" charset="0"/>
                        <a:ea typeface="DengXian" panose="02010600030101010101" pitchFamily="2" charset="-122"/>
                        <a:cs typeface="Times New Roman" panose="02020603050405020304" pitchFamily="18" charset="0"/>
                      </a:endParaRPr>
                    </a:p>
                    <a:p>
                      <a:pPr marL="7620" marR="0">
                        <a:lnSpc>
                          <a:spcPct val="107000"/>
                        </a:lnSpc>
                        <a:spcBef>
                          <a:spcPts val="0"/>
                        </a:spcBef>
                        <a:spcAft>
                          <a:spcPts val="600"/>
                        </a:spcAft>
                      </a:pPr>
                      <a:r>
                        <a:rPr lang="en-US" sz="1400" dirty="0">
                          <a:solidFill>
                            <a:srgbClr val="000000"/>
                          </a:solidFill>
                          <a:effectLst/>
                          <a:latin typeface="Calibri" panose="020F0502020204030204" pitchFamily="34" charset="0"/>
                          <a:ea typeface="DengXian" panose="02010600030101010101" pitchFamily="2" charset="-122"/>
                          <a:cs typeface="Calibri" panose="020F0502020204030204" pitchFamily="34" charset="0"/>
                        </a:rPr>
                        <a:t> </a:t>
                      </a:r>
                      <a:endParaRPr lang="en-US" sz="1400" dirty="0">
                        <a:effectLst/>
                        <a:latin typeface="Calibri" panose="020F0502020204030204" pitchFamily="34" charset="0"/>
                        <a:ea typeface="DengXian" panose="02010600030101010101" pitchFamily="2" charset="-122"/>
                        <a:cs typeface="Times New Roman" panose="02020603050405020304" pitchFamily="18" charset="0"/>
                      </a:endParaRPr>
                    </a:p>
                  </a:txBody>
                  <a:tcPr marL="0" marR="0" marT="0" marB="0">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tcPr>
                </a:tc>
                <a:tc>
                  <a:txBody>
                    <a:bodyPr/>
                    <a:lstStyle/>
                    <a:p>
                      <a:pPr marL="7620" marR="0">
                        <a:lnSpc>
                          <a:spcPct val="107000"/>
                        </a:lnSpc>
                        <a:spcBef>
                          <a:spcPts val="0"/>
                        </a:spcBef>
                        <a:spcAft>
                          <a:spcPts val="0"/>
                        </a:spcAft>
                        <a:tabLst>
                          <a:tab pos="-457200" algn="l"/>
                          <a:tab pos="0" algn="l"/>
                          <a:tab pos="457200" algn="l"/>
                          <a:tab pos="914400" algn="l"/>
                          <a:tab pos="1371600" algn="l"/>
                          <a:tab pos="1828800" algn="l"/>
                          <a:tab pos="2286000" algn="l"/>
                          <a:tab pos="2743200" algn="l"/>
                        </a:tabLst>
                      </a:pPr>
                      <a:r>
                        <a:rPr lang="en-US" sz="1400" dirty="0">
                          <a:solidFill>
                            <a:srgbClr val="000000"/>
                          </a:solidFill>
                          <a:effectLst/>
                          <a:latin typeface="Calibri" panose="020F0502020204030204" pitchFamily="34" charset="0"/>
                          <a:ea typeface="DengXian" panose="02010600030101010101" pitchFamily="2" charset="-122"/>
                          <a:cs typeface="Calibri" panose="020F0502020204030204" pitchFamily="34" charset="0"/>
                        </a:rPr>
                        <a:t>Escalate to Tower&amp; Platform &amp; Sector  &amp; Service Line Leader, </a:t>
                      </a:r>
                      <a:endParaRPr lang="en-US" sz="1400" dirty="0">
                        <a:effectLst/>
                        <a:latin typeface="Calibri" panose="020F0502020204030204" pitchFamily="34" charset="0"/>
                        <a:ea typeface="DengXian" panose="02010600030101010101" pitchFamily="2" charset="-122"/>
                        <a:cs typeface="Times New Roman" panose="02020603050405020304" pitchFamily="18" charset="0"/>
                      </a:endParaRPr>
                    </a:p>
                    <a:p>
                      <a:pPr marL="7620" marR="0">
                        <a:lnSpc>
                          <a:spcPct val="107000"/>
                        </a:lnSpc>
                        <a:spcBef>
                          <a:spcPts val="0"/>
                        </a:spcBef>
                        <a:spcAft>
                          <a:spcPts val="0"/>
                        </a:spcAft>
                        <a:tabLst>
                          <a:tab pos="-457200" algn="l"/>
                          <a:tab pos="0" algn="l"/>
                          <a:tab pos="457200" algn="l"/>
                          <a:tab pos="914400" algn="l"/>
                          <a:tab pos="1371600" algn="l"/>
                          <a:tab pos="1828800" algn="l"/>
                          <a:tab pos="2286000" algn="l"/>
                          <a:tab pos="2743200" algn="l"/>
                        </a:tabLst>
                      </a:pPr>
                      <a:r>
                        <a:rPr lang="en-US" sz="1400" dirty="0">
                          <a:solidFill>
                            <a:srgbClr val="000000"/>
                          </a:solidFill>
                          <a:effectLst/>
                          <a:latin typeface="Calibri" panose="020F0502020204030204" pitchFamily="34" charset="0"/>
                          <a:ea typeface="DengXian" panose="02010600030101010101" pitchFamily="2" charset="-122"/>
                          <a:cs typeface="Calibri" panose="020F0502020204030204" pitchFamily="34" charset="0"/>
                        </a:rPr>
                        <a:t>copy to Practitioners &amp; 1st line PeM</a:t>
                      </a:r>
                      <a:endParaRPr lang="en-US" sz="1400" dirty="0">
                        <a:effectLst/>
                        <a:latin typeface="Calibri" panose="020F0502020204030204" pitchFamily="34" charset="0"/>
                        <a:ea typeface="DengXian" panose="02010600030101010101" pitchFamily="2" charset="-122"/>
                        <a:cs typeface="Times New Roman" panose="02020603050405020304" pitchFamily="18" charset="0"/>
                      </a:endParaRPr>
                    </a:p>
                  </a:txBody>
                  <a:tcPr marL="0" marR="0" marT="0" marB="0">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tcPr>
                </a:tc>
                <a:extLst>
                  <a:ext uri="{0D108BD9-81ED-4DB2-BD59-A6C34878D82A}">
                    <a16:rowId xmlns:a16="http://schemas.microsoft.com/office/drawing/2014/main" val="805635525"/>
                  </a:ext>
                </a:extLst>
              </a:tr>
              <a:tr h="361474">
                <a:tc>
                  <a:txBody>
                    <a:bodyPr/>
                    <a:lstStyle/>
                    <a:p>
                      <a:pPr marL="7620" marR="0">
                        <a:lnSpc>
                          <a:spcPct val="107000"/>
                        </a:lnSpc>
                        <a:spcBef>
                          <a:spcPts val="0"/>
                        </a:spcBef>
                        <a:spcAft>
                          <a:spcPts val="0"/>
                        </a:spcAft>
                        <a:tabLst>
                          <a:tab pos="-457200" algn="l"/>
                          <a:tab pos="0" algn="l"/>
                          <a:tab pos="457200" algn="l"/>
                          <a:tab pos="914400" algn="l"/>
                          <a:tab pos="1371600" algn="l"/>
                          <a:tab pos="1828800" algn="l"/>
                          <a:tab pos="2286000" algn="l"/>
                          <a:tab pos="2743200" algn="l"/>
                        </a:tabLst>
                      </a:pPr>
                      <a:r>
                        <a:rPr lang="en-US" sz="1400" dirty="0">
                          <a:solidFill>
                            <a:srgbClr val="000000"/>
                          </a:solidFill>
                          <a:effectLst/>
                          <a:latin typeface="Calibri" panose="020F0502020204030204" pitchFamily="34" charset="0"/>
                          <a:ea typeface="DengXian" panose="02010600030101010101" pitchFamily="2" charset="-122"/>
                          <a:cs typeface="Calibri" panose="020F0502020204030204" pitchFamily="34" charset="0"/>
                        </a:rPr>
                        <a:t>Awaiting Hours Aged&gt;=7 weeks</a:t>
                      </a:r>
                      <a:endParaRPr lang="en-US" sz="1400" dirty="0">
                        <a:effectLst/>
                        <a:latin typeface="Calibri" panose="020F0502020204030204" pitchFamily="34" charset="0"/>
                        <a:ea typeface="DengXian" panose="02010600030101010101" pitchFamily="2" charset="-122"/>
                        <a:cs typeface="Times New Roman" panose="02020603050405020304" pitchFamily="18" charset="0"/>
                      </a:endParaRPr>
                    </a:p>
                    <a:p>
                      <a:pPr marL="7620" marR="0">
                        <a:lnSpc>
                          <a:spcPct val="107000"/>
                        </a:lnSpc>
                        <a:spcBef>
                          <a:spcPts val="0"/>
                        </a:spcBef>
                        <a:spcAft>
                          <a:spcPts val="600"/>
                        </a:spcAft>
                      </a:pPr>
                      <a:r>
                        <a:rPr lang="en-US" sz="1400" dirty="0">
                          <a:solidFill>
                            <a:srgbClr val="000000"/>
                          </a:solidFill>
                          <a:effectLst/>
                          <a:latin typeface="Calibri" panose="020F0502020204030204" pitchFamily="34" charset="0"/>
                          <a:ea typeface="DengXian" panose="02010600030101010101" pitchFamily="2" charset="-122"/>
                          <a:cs typeface="Calibri" panose="020F0502020204030204" pitchFamily="34" charset="0"/>
                        </a:rPr>
                        <a:t> </a:t>
                      </a:r>
                      <a:endParaRPr lang="en-US" sz="1400" dirty="0">
                        <a:effectLst/>
                        <a:latin typeface="Calibri" panose="020F0502020204030204" pitchFamily="34" charset="0"/>
                        <a:ea typeface="DengXian" panose="02010600030101010101" pitchFamily="2" charset="-122"/>
                        <a:cs typeface="Times New Roman" panose="02020603050405020304" pitchFamily="18" charset="0"/>
                      </a:endParaRPr>
                    </a:p>
                  </a:txBody>
                  <a:tcPr marL="0" marR="0" marT="0" marB="0">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tcPr>
                </a:tc>
                <a:tc>
                  <a:txBody>
                    <a:bodyPr/>
                    <a:lstStyle/>
                    <a:p>
                      <a:pPr marL="7620" marR="0">
                        <a:lnSpc>
                          <a:spcPct val="107000"/>
                        </a:lnSpc>
                        <a:spcBef>
                          <a:spcPts val="0"/>
                        </a:spcBef>
                        <a:spcAft>
                          <a:spcPts val="0"/>
                        </a:spcAft>
                        <a:tabLst>
                          <a:tab pos="-457200" algn="l"/>
                          <a:tab pos="0" algn="l"/>
                          <a:tab pos="457200" algn="l"/>
                          <a:tab pos="914400" algn="l"/>
                          <a:tab pos="1371600" algn="l"/>
                          <a:tab pos="1828800" algn="l"/>
                          <a:tab pos="2286000" algn="l"/>
                          <a:tab pos="2743200" algn="l"/>
                        </a:tabLst>
                      </a:pPr>
                      <a:r>
                        <a:rPr lang="en-US" sz="1400" dirty="0">
                          <a:solidFill>
                            <a:srgbClr val="000000"/>
                          </a:solidFill>
                          <a:effectLst/>
                          <a:latin typeface="Calibri" panose="020F0502020204030204" pitchFamily="34" charset="0"/>
                          <a:ea typeface="DengXian" panose="02010600030101010101" pitchFamily="2" charset="-122"/>
                          <a:cs typeface="Calibri" panose="020F0502020204030204" pitchFamily="34" charset="0"/>
                        </a:rPr>
                        <a:t>Escalate to COO, copy to Tower&amp; Platform &amp; Sector  &amp; Service Line Leader </a:t>
                      </a:r>
                      <a:endParaRPr lang="en-US" sz="1400" dirty="0">
                        <a:effectLst/>
                        <a:latin typeface="Calibri" panose="020F0502020204030204" pitchFamily="34" charset="0"/>
                        <a:ea typeface="DengXian" panose="02010600030101010101" pitchFamily="2" charset="-122"/>
                        <a:cs typeface="Times New Roman" panose="02020603050405020304" pitchFamily="18" charset="0"/>
                      </a:endParaRPr>
                    </a:p>
                    <a:p>
                      <a:pPr marL="7620" marR="0">
                        <a:lnSpc>
                          <a:spcPct val="107000"/>
                        </a:lnSpc>
                        <a:spcBef>
                          <a:spcPts val="0"/>
                        </a:spcBef>
                        <a:spcAft>
                          <a:spcPts val="0"/>
                        </a:spcAft>
                        <a:tabLst>
                          <a:tab pos="-457200" algn="l"/>
                          <a:tab pos="0" algn="l"/>
                          <a:tab pos="457200" algn="l"/>
                          <a:tab pos="914400" algn="l"/>
                          <a:tab pos="1371600" algn="l"/>
                          <a:tab pos="1828800" algn="l"/>
                          <a:tab pos="2286000" algn="l"/>
                          <a:tab pos="2743200" algn="l"/>
                        </a:tabLst>
                      </a:pPr>
                      <a:r>
                        <a:rPr lang="en-US" sz="1400" dirty="0">
                          <a:solidFill>
                            <a:srgbClr val="000000"/>
                          </a:solidFill>
                          <a:effectLst/>
                          <a:latin typeface="Calibri" panose="020F0502020204030204" pitchFamily="34" charset="0"/>
                          <a:ea typeface="DengXian" panose="02010600030101010101" pitchFamily="2" charset="-122"/>
                          <a:cs typeface="Calibri" panose="020F0502020204030204" pitchFamily="34" charset="0"/>
                        </a:rPr>
                        <a:t>+monthly report to Business Control for Disciplinary Action</a:t>
                      </a:r>
                      <a:endParaRPr lang="en-US" sz="1400" dirty="0">
                        <a:effectLst/>
                        <a:latin typeface="Calibri" panose="020F0502020204030204" pitchFamily="34" charset="0"/>
                        <a:ea typeface="DengXian" panose="02010600030101010101" pitchFamily="2" charset="-122"/>
                        <a:cs typeface="Times New Roman" panose="02020603050405020304" pitchFamily="18" charset="0"/>
                      </a:endParaRPr>
                    </a:p>
                  </a:txBody>
                  <a:tcPr marL="0" marR="0" marT="0" marB="0">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tcPr>
                </a:tc>
                <a:extLst>
                  <a:ext uri="{0D108BD9-81ED-4DB2-BD59-A6C34878D82A}">
                    <a16:rowId xmlns:a16="http://schemas.microsoft.com/office/drawing/2014/main" val="3085350044"/>
                  </a:ext>
                </a:extLst>
              </a:tr>
            </a:tbl>
          </a:graphicData>
        </a:graphic>
      </p:graphicFrame>
      <p:sp>
        <p:nvSpPr>
          <p:cNvPr id="11" name="Rectangle 10">
            <a:extLst>
              <a:ext uri="{FF2B5EF4-FFF2-40B4-BE49-F238E27FC236}">
                <a16:creationId xmlns:a16="http://schemas.microsoft.com/office/drawing/2014/main" id="{77E7213D-9A93-4C0C-8466-CC3F3E55AE4D}"/>
              </a:ext>
            </a:extLst>
          </p:cNvPr>
          <p:cNvSpPr/>
          <p:nvPr/>
        </p:nvSpPr>
        <p:spPr>
          <a:xfrm>
            <a:off x="676553" y="4820804"/>
            <a:ext cx="6340501" cy="312843"/>
          </a:xfrm>
          <a:prstGeom prst="rect">
            <a:avLst/>
          </a:prstGeom>
        </p:spPr>
        <p:txBody>
          <a:bodyPr wrap="square">
            <a:spAutoFit/>
          </a:bodyPr>
          <a:lstStyle/>
          <a:p>
            <a:pPr>
              <a:lnSpc>
                <a:spcPts val="1800"/>
              </a:lnSpc>
              <a:spcBef>
                <a:spcPct val="20000"/>
              </a:spcBef>
              <a:buClr>
                <a:srgbClr val="808080"/>
              </a:buClr>
            </a:pPr>
            <a:r>
              <a:rPr lang="en-US" sz="1400" b="1" kern="0" dirty="0">
                <a:solidFill>
                  <a:srgbClr val="000000"/>
                </a:solidFill>
                <a:latin typeface="Calibri" panose="020F0502020204030204" pitchFamily="34" charset="0"/>
              </a:rPr>
              <a:t>Escalation Rule:</a:t>
            </a:r>
          </a:p>
        </p:txBody>
      </p:sp>
      <p:sp>
        <p:nvSpPr>
          <p:cNvPr id="3" name="Slide Number Placeholder 2">
            <a:extLst>
              <a:ext uri="{FF2B5EF4-FFF2-40B4-BE49-F238E27FC236}">
                <a16:creationId xmlns:a16="http://schemas.microsoft.com/office/drawing/2014/main" id="{BDF37441-5536-1D4D-98E8-5B1DA8DB5439}"/>
              </a:ext>
            </a:extLst>
          </p:cNvPr>
          <p:cNvSpPr>
            <a:spLocks noGrp="1"/>
          </p:cNvSpPr>
          <p:nvPr>
            <p:ph type="sldNum" sz="quarter" idx="10"/>
          </p:nvPr>
        </p:nvSpPr>
        <p:spPr/>
        <p:txBody>
          <a:bodyPr/>
          <a:lstStyle/>
          <a:p>
            <a:fld id="{D1379E22-686B-4BE4-909B-5ECE46092DDD}" type="slidenum">
              <a:rPr lang="en-US" altLang="en-US" smtClean="0">
                <a:solidFill>
                  <a:schemeClr val="bg1">
                    <a:lumMod val="50000"/>
                  </a:schemeClr>
                </a:solidFill>
              </a:rPr>
              <a:pPr/>
              <a:t>14</a:t>
            </a:fld>
            <a:endParaRPr lang="en-US" altLang="en-US" dirty="0">
              <a:solidFill>
                <a:schemeClr val="bg1">
                  <a:lumMod val="50000"/>
                </a:schemeClr>
              </a:solidFill>
            </a:endParaRPr>
          </a:p>
        </p:txBody>
      </p:sp>
    </p:spTree>
    <p:extLst>
      <p:ext uri="{BB962C8B-B14F-4D97-AF65-F5344CB8AC3E}">
        <p14:creationId xmlns:p14="http://schemas.microsoft.com/office/powerpoint/2010/main" val="6059158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FDD021F-1470-D24E-7046-0077570DC626}"/>
              </a:ext>
            </a:extLst>
          </p:cNvPr>
          <p:cNvSpPr>
            <a:spLocks noGrp="1"/>
          </p:cNvSpPr>
          <p:nvPr>
            <p:ph type="sldNum" sz="quarter" idx="10"/>
          </p:nvPr>
        </p:nvSpPr>
        <p:spPr/>
        <p:txBody>
          <a:bodyPr/>
          <a:lstStyle/>
          <a:p>
            <a:fld id="{1C14CE5C-CEF6-4D61-B2F4-2F1131405245}" type="slidenum">
              <a:rPr lang="en-US" altLang="en-US" smtClean="0"/>
              <a:pPr/>
              <a:t>15</a:t>
            </a:fld>
            <a:endParaRPr lang="en-US" altLang="en-US" dirty="0"/>
          </a:p>
        </p:txBody>
      </p:sp>
      <p:pic>
        <p:nvPicPr>
          <p:cNvPr id="5" name="Picture 4">
            <a:extLst>
              <a:ext uri="{FF2B5EF4-FFF2-40B4-BE49-F238E27FC236}">
                <a16:creationId xmlns:a16="http://schemas.microsoft.com/office/drawing/2014/main" id="{375D3CDB-4734-38D3-043A-2AED7738C4C4}"/>
              </a:ext>
            </a:extLst>
          </p:cNvPr>
          <p:cNvPicPr>
            <a:picLocks noChangeAspect="1"/>
          </p:cNvPicPr>
          <p:nvPr/>
        </p:nvPicPr>
        <p:blipFill>
          <a:blip r:embed="rId2"/>
          <a:stretch>
            <a:fillRect/>
          </a:stretch>
        </p:blipFill>
        <p:spPr>
          <a:xfrm>
            <a:off x="120316" y="620413"/>
            <a:ext cx="12000999" cy="5389611"/>
          </a:xfrm>
          <a:prstGeom prst="rect">
            <a:avLst/>
          </a:prstGeom>
        </p:spPr>
      </p:pic>
    </p:spTree>
    <p:extLst>
      <p:ext uri="{BB962C8B-B14F-4D97-AF65-F5344CB8AC3E}">
        <p14:creationId xmlns:p14="http://schemas.microsoft.com/office/powerpoint/2010/main" val="545209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Content Placeholder 2"/>
          <p:cNvSpPr>
            <a:spLocks noGrp="1"/>
          </p:cNvSpPr>
          <p:nvPr>
            <p:ph idx="1"/>
          </p:nvPr>
        </p:nvSpPr>
        <p:spPr>
          <a:xfrm>
            <a:off x="470517" y="993199"/>
            <a:ext cx="11239130" cy="569430"/>
          </a:xfrm>
        </p:spPr>
        <p:txBody>
          <a:bodyPr/>
          <a:lstStyle/>
          <a:p>
            <a:pPr>
              <a:lnSpc>
                <a:spcPts val="1800"/>
              </a:lnSpc>
            </a:pPr>
            <a:r>
              <a:rPr lang="en-US" altLang="zh-CN" sz="1400" dirty="0">
                <a:solidFill>
                  <a:schemeClr val="bg1">
                    <a:lumMod val="50000"/>
                  </a:schemeClr>
                </a:solidFill>
                <a:latin typeface="Calibri" panose="020F0502020204030204" pitchFamily="34" charset="0"/>
                <a:cs typeface="Calibri" panose="020F0502020204030204" pitchFamily="34" charset="0"/>
              </a:rPr>
              <a:t>Thomas's Project Manager request him to remove the project claim hours which he actually worked in last quarter due to project cost concern. Can Thomas do that? </a:t>
            </a:r>
            <a:endParaRPr lang="en-US" sz="1400" dirty="0">
              <a:solidFill>
                <a:schemeClr val="bg1">
                  <a:lumMod val="50000"/>
                </a:schemeClr>
              </a:solidFill>
              <a:latin typeface="Calibri" panose="020F0502020204030204" pitchFamily="34" charset="0"/>
              <a:cs typeface="Calibri" panose="020F0502020204030204" pitchFamily="34" charset="0"/>
            </a:endParaRPr>
          </a:p>
        </p:txBody>
      </p:sp>
      <p:sp>
        <p:nvSpPr>
          <p:cNvPr id="2" name="Title 1"/>
          <p:cNvSpPr>
            <a:spLocks noGrp="1"/>
          </p:cNvSpPr>
          <p:nvPr>
            <p:ph type="title"/>
          </p:nvPr>
        </p:nvSpPr>
        <p:spPr>
          <a:xfrm>
            <a:off x="3235028" y="555408"/>
            <a:ext cx="5896538" cy="369887"/>
          </a:xfrm>
        </p:spPr>
        <p:txBody>
          <a:bodyPr/>
          <a:lstStyle/>
          <a:p>
            <a:r>
              <a:rPr lang="en-US" altLang="zh-CN" sz="2000" b="1" kern="1200" dirty="0">
                <a:solidFill>
                  <a:srgbClr val="006699"/>
                </a:solidFill>
                <a:latin typeface="Calibri" panose="020F0502020204030204" pitchFamily="34" charset="0"/>
                <a:cs typeface="Calibri" panose="020F0502020204030204" pitchFamily="34" charset="0"/>
              </a:rPr>
              <a:t>CASE</a:t>
            </a:r>
            <a:r>
              <a:rPr lang="zh-CN" altLang="en-US" sz="2000" b="1" kern="1200" dirty="0">
                <a:solidFill>
                  <a:srgbClr val="006699"/>
                </a:solidFill>
                <a:latin typeface="Calibri" panose="020F0502020204030204" pitchFamily="34" charset="0"/>
                <a:cs typeface="Calibri" panose="020F0502020204030204" pitchFamily="34" charset="0"/>
              </a:rPr>
              <a:t> </a:t>
            </a:r>
            <a:r>
              <a:rPr lang="en-US" altLang="zh-CN" sz="2000" b="1" kern="1200" dirty="0">
                <a:solidFill>
                  <a:srgbClr val="006699"/>
                </a:solidFill>
                <a:latin typeface="Calibri" panose="020F0502020204030204" pitchFamily="34" charset="0"/>
                <a:cs typeface="Calibri" panose="020F0502020204030204" pitchFamily="34" charset="0"/>
              </a:rPr>
              <a:t>STUDY</a:t>
            </a:r>
            <a:r>
              <a:rPr lang="zh-CN" altLang="en-US" sz="2000" b="1" kern="1200" dirty="0">
                <a:solidFill>
                  <a:srgbClr val="006699"/>
                </a:solidFill>
                <a:latin typeface="Calibri" panose="020F0502020204030204" pitchFamily="34" charset="0"/>
                <a:cs typeface="Calibri" panose="020F0502020204030204" pitchFamily="34" charset="0"/>
              </a:rPr>
              <a:t> </a:t>
            </a:r>
            <a:r>
              <a:rPr lang="en-US" altLang="zh-CN" sz="2000" b="1" kern="1200" dirty="0">
                <a:solidFill>
                  <a:srgbClr val="006699"/>
                </a:solidFill>
                <a:latin typeface="Calibri" panose="020F0502020204030204" pitchFamily="34" charset="0"/>
                <a:cs typeface="Calibri" panose="020F0502020204030204" pitchFamily="34" charset="0"/>
              </a:rPr>
              <a:t>4:  AVOID PRIOR QUARTER ADJUSTMENT </a:t>
            </a:r>
            <a:endParaRPr lang="en-US" sz="2000" b="1" kern="1200" dirty="0">
              <a:solidFill>
                <a:srgbClr val="006699"/>
              </a:solidFill>
              <a:latin typeface="Calibri" panose="020F0502020204030204" pitchFamily="34" charset="0"/>
              <a:cs typeface="Calibri" panose="020F0502020204030204" pitchFamily="34" charset="0"/>
            </a:endParaRPr>
          </a:p>
        </p:txBody>
      </p:sp>
      <p:sp>
        <p:nvSpPr>
          <p:cNvPr id="21" name="Rectangle 20">
            <a:extLst>
              <a:ext uri="{FF2B5EF4-FFF2-40B4-BE49-F238E27FC236}">
                <a16:creationId xmlns:a16="http://schemas.microsoft.com/office/drawing/2014/main" id="{7EC75AA6-1F50-4A45-B2A5-EA107840DDA2}"/>
              </a:ext>
            </a:extLst>
          </p:cNvPr>
          <p:cNvSpPr/>
          <p:nvPr/>
        </p:nvSpPr>
        <p:spPr>
          <a:xfrm>
            <a:off x="4401044" y="1671745"/>
            <a:ext cx="6882474" cy="1091517"/>
          </a:xfrm>
          <a:prstGeom prst="rect">
            <a:avLst/>
          </a:prstGeom>
        </p:spPr>
        <p:txBody>
          <a:bodyPr wrap="square">
            <a:spAutoFit/>
          </a:bodyPr>
          <a:lstStyle/>
          <a:p>
            <a:pPr>
              <a:lnSpc>
                <a:spcPts val="1800"/>
              </a:lnSpc>
              <a:spcBef>
                <a:spcPct val="20000"/>
              </a:spcBef>
              <a:buClr>
                <a:srgbClr val="808080"/>
              </a:buClr>
            </a:pPr>
            <a:r>
              <a:rPr lang="en-US" altLang="zh-CN" sz="1400" b="1" kern="0" dirty="0">
                <a:solidFill>
                  <a:srgbClr val="000000"/>
                </a:solidFill>
                <a:latin typeface="Calibri" panose="020F0502020204030204" pitchFamily="34" charset="0"/>
                <a:cs typeface="Calibri" panose="020F0502020204030204" pitchFamily="34" charset="0"/>
              </a:rPr>
              <a:t>ANSWER</a:t>
            </a:r>
            <a:r>
              <a:rPr lang="en-US" altLang="zh-CN" sz="1400" kern="0" dirty="0">
                <a:solidFill>
                  <a:srgbClr val="000000"/>
                </a:solidFill>
                <a:latin typeface="Calibri" panose="020F0502020204030204" pitchFamily="34" charset="0"/>
                <a:cs typeface="Calibri" panose="020F0502020204030204" pitchFamily="34" charset="0"/>
              </a:rPr>
              <a:t>: </a:t>
            </a:r>
            <a:r>
              <a:rPr lang="zh-CN" altLang="en-US" sz="1400" kern="0" dirty="0">
                <a:solidFill>
                  <a:srgbClr val="000000"/>
                </a:solidFill>
                <a:latin typeface="Calibri" panose="020F0502020204030204" pitchFamily="34" charset="0"/>
                <a:cs typeface="Calibri" panose="020F0502020204030204" pitchFamily="34" charset="0"/>
              </a:rPr>
              <a:t> </a:t>
            </a:r>
            <a:r>
              <a:rPr lang="en-US" altLang="zh-CN" sz="1400" kern="0" dirty="0">
                <a:solidFill>
                  <a:srgbClr val="000000"/>
                </a:solidFill>
                <a:latin typeface="Calibri" panose="020F0502020204030204" pitchFamily="34" charset="0"/>
                <a:cs typeface="Calibri" panose="020F0502020204030204" pitchFamily="34" charset="0"/>
              </a:rPr>
              <a:t>He should keep actual claim record and </a:t>
            </a:r>
            <a:r>
              <a:rPr lang="en-US" altLang="zh-CN" sz="1400" kern="0" dirty="0">
                <a:solidFill>
                  <a:schemeClr val="bg1">
                    <a:lumMod val="50000"/>
                  </a:schemeClr>
                </a:solidFill>
                <a:latin typeface="Calibri" panose="020F0502020204030204" pitchFamily="34" charset="0"/>
                <a:cs typeface="Calibri" panose="020F0502020204030204" pitchFamily="34" charset="0"/>
              </a:rPr>
              <a:t>reject PM to remove </a:t>
            </a:r>
            <a:r>
              <a:rPr lang="en-US" altLang="zh-CN" sz="1400" dirty="0">
                <a:solidFill>
                  <a:schemeClr val="bg1">
                    <a:lumMod val="50000"/>
                  </a:schemeClr>
                </a:solidFill>
                <a:latin typeface="Calibri" panose="020F0502020204030204" pitchFamily="34" charset="0"/>
                <a:cs typeface="Calibri" panose="020F0502020204030204" pitchFamily="34" charset="0"/>
              </a:rPr>
              <a:t>project hours. </a:t>
            </a:r>
          </a:p>
          <a:p>
            <a:pPr marL="214313" indent="-214313">
              <a:lnSpc>
                <a:spcPts val="1800"/>
              </a:lnSpc>
              <a:spcBef>
                <a:spcPct val="20000"/>
              </a:spcBef>
              <a:buClr>
                <a:schemeClr val="bg1">
                  <a:lumMod val="50000"/>
                </a:schemeClr>
              </a:buClr>
              <a:buFont typeface="Wingdings" panose="05000000000000000000" pitchFamily="2" charset="2"/>
              <a:buChar char="§"/>
            </a:pPr>
            <a:r>
              <a:rPr lang="en-US" sz="1400" dirty="0">
                <a:solidFill>
                  <a:schemeClr val="bg1">
                    <a:lumMod val="50000"/>
                  </a:schemeClr>
                </a:solidFill>
                <a:latin typeface="Calibri" panose="020F0502020204030204" pitchFamily="34" charset="0"/>
                <a:cs typeface="Calibri" panose="020F0502020204030204" pitchFamily="34" charset="0"/>
              </a:rPr>
              <a:t>Any manipulation of labor clocking will be treated as business conduct violation. It's a potential violation &amp; audit exposure against FLC policy.</a:t>
            </a:r>
            <a:endParaRPr lang="en-US" altLang="zh-CN" sz="1400" kern="0" dirty="0">
              <a:solidFill>
                <a:schemeClr val="bg1">
                  <a:lumMod val="50000"/>
                </a:schemeClr>
              </a:solidFill>
              <a:latin typeface="Calibri" panose="020F0502020204030204" pitchFamily="34" charset="0"/>
              <a:cs typeface="Calibri" panose="020F0502020204030204" pitchFamily="34" charset="0"/>
            </a:endParaRPr>
          </a:p>
          <a:p>
            <a:pPr marL="214313" indent="-214313">
              <a:lnSpc>
                <a:spcPts val="1800"/>
              </a:lnSpc>
              <a:spcBef>
                <a:spcPct val="20000"/>
              </a:spcBef>
              <a:buClr>
                <a:schemeClr val="bg1">
                  <a:lumMod val="50000"/>
                </a:schemeClr>
              </a:buClr>
              <a:buFont typeface="Wingdings" panose="05000000000000000000" pitchFamily="2" charset="2"/>
              <a:buChar char="§"/>
            </a:pPr>
            <a:r>
              <a:rPr lang="en-US" altLang="zh-CN" sz="1400" kern="0" dirty="0">
                <a:solidFill>
                  <a:srgbClr val="000000"/>
                </a:solidFill>
                <a:latin typeface="Calibri" panose="020F0502020204030204" pitchFamily="34" charset="0"/>
                <a:cs typeface="Calibri" panose="020F0502020204030204" pitchFamily="34" charset="0"/>
              </a:rPr>
              <a:t>Learn more details, please refer to </a:t>
            </a:r>
            <a:r>
              <a:rPr lang="en-US" altLang="zh-CN" sz="1400" kern="0" dirty="0">
                <a:solidFill>
                  <a:srgbClr val="000000"/>
                </a:solidFill>
                <a:latin typeface="Calibri" panose="020F0502020204030204" pitchFamily="34" charset="0"/>
                <a:cs typeface="Calibri" panose="020F0502020204030204" pitchFamily="34" charset="0"/>
                <a:hlinkClick r:id="rId2"/>
              </a:rPr>
              <a:t>PQA Guideline</a:t>
            </a:r>
            <a:r>
              <a:rPr lang="en-US" altLang="zh-CN" sz="1400" kern="0" dirty="0">
                <a:solidFill>
                  <a:srgbClr val="000000"/>
                </a:solidFill>
                <a:latin typeface="Calibri" panose="020F0502020204030204" pitchFamily="34" charset="0"/>
                <a:cs typeface="Calibri" panose="020F0502020204030204" pitchFamily="34" charset="0"/>
                <a:hlinkClick r:id="rId3"/>
              </a:rPr>
              <a:t> </a:t>
            </a:r>
            <a:r>
              <a:rPr lang="en-US" altLang="zh-CN" sz="1400" kern="0" dirty="0">
                <a:solidFill>
                  <a:srgbClr val="000000"/>
                </a:solidFill>
                <a:latin typeface="Calibri" panose="020F0502020204030204" pitchFamily="34" charset="0"/>
                <a:cs typeface="Calibri" panose="020F0502020204030204" pitchFamily="34" charset="0"/>
              </a:rPr>
              <a:t>.</a:t>
            </a:r>
          </a:p>
        </p:txBody>
      </p:sp>
      <p:sp>
        <p:nvSpPr>
          <p:cNvPr id="22" name="Rectangle 21">
            <a:extLst>
              <a:ext uri="{FF2B5EF4-FFF2-40B4-BE49-F238E27FC236}">
                <a16:creationId xmlns:a16="http://schemas.microsoft.com/office/drawing/2014/main" id="{CE75252B-6813-4A74-B492-08A429170F58}"/>
              </a:ext>
            </a:extLst>
          </p:cNvPr>
          <p:cNvSpPr/>
          <p:nvPr/>
        </p:nvSpPr>
        <p:spPr>
          <a:xfrm>
            <a:off x="660277" y="3613964"/>
            <a:ext cx="10859610" cy="3004349"/>
          </a:xfrm>
          <a:prstGeom prst="rect">
            <a:avLst/>
          </a:prstGeom>
        </p:spPr>
        <p:txBody>
          <a:bodyPr wrap="square">
            <a:spAutoFit/>
          </a:bodyPr>
          <a:lstStyle/>
          <a:p>
            <a:pPr>
              <a:lnSpc>
                <a:spcPts val="1800"/>
              </a:lnSpc>
              <a:spcBef>
                <a:spcPct val="20000"/>
              </a:spcBef>
              <a:buClr>
                <a:srgbClr val="808080"/>
              </a:buClr>
            </a:pPr>
            <a:r>
              <a:rPr lang="en-US" sz="1400" b="1" kern="0" dirty="0">
                <a:solidFill>
                  <a:srgbClr val="000000"/>
                </a:solidFill>
                <a:latin typeface="Calibri" panose="020F0502020204030204" pitchFamily="34" charset="0"/>
              </a:rPr>
              <a:t>Guidance:</a:t>
            </a:r>
          </a:p>
          <a:p>
            <a:pPr marL="214313" indent="-214313">
              <a:lnSpc>
                <a:spcPct val="150000"/>
              </a:lnSpc>
              <a:spcBef>
                <a:spcPct val="20000"/>
              </a:spcBef>
              <a:buClr>
                <a:schemeClr val="bg1">
                  <a:lumMod val="50000"/>
                </a:schemeClr>
              </a:buClr>
              <a:buFont typeface="Wingdings" panose="05000000000000000000" pitchFamily="2" charset="2"/>
              <a:buChar char="§"/>
            </a:pPr>
            <a:r>
              <a:rPr lang="en-US" sz="1400" kern="0" dirty="0">
                <a:solidFill>
                  <a:schemeClr val="bg1">
                    <a:lumMod val="50000"/>
                  </a:schemeClr>
                </a:solidFill>
                <a:latin typeface="Calibri" panose="020F0502020204030204" pitchFamily="34" charset="0"/>
              </a:rPr>
              <a:t>To mitigate impact to IBM quarterly financial results, prior quarter labor claim adjustments should only be done in exceptional circumstances and be limited to valid scenarios. </a:t>
            </a:r>
          </a:p>
          <a:p>
            <a:pPr marL="214313" indent="-214313">
              <a:lnSpc>
                <a:spcPct val="150000"/>
              </a:lnSpc>
              <a:spcBef>
                <a:spcPct val="20000"/>
              </a:spcBef>
              <a:buClr>
                <a:schemeClr val="bg1">
                  <a:lumMod val="50000"/>
                </a:schemeClr>
              </a:buClr>
              <a:buFont typeface="Wingdings" panose="05000000000000000000" pitchFamily="2" charset="2"/>
              <a:buChar char="§"/>
            </a:pPr>
            <a:r>
              <a:rPr lang="en-US" sz="1400" dirty="0">
                <a:solidFill>
                  <a:schemeClr val="bg1">
                    <a:lumMod val="50000"/>
                  </a:schemeClr>
                </a:solidFill>
                <a:latin typeface="Calibri" panose="020F0502020204030204" pitchFamily="34" charset="0"/>
                <a:cs typeface="Calibri" panose="020F0502020204030204" pitchFamily="34" charset="0"/>
              </a:rPr>
              <a:t>ILC system will be locked in any prior quarter adjustment on the next day of billing cutoff calendar quarter end. Practitioner should follow</a:t>
            </a:r>
            <a:r>
              <a:rPr lang="en-US" sz="1400" dirty="0">
                <a:solidFill>
                  <a:schemeClr val="bg1">
                    <a:lumMod val="50000"/>
                  </a:schemeClr>
                </a:solidFill>
                <a:latin typeface="Calibri" panose="020F0502020204030204" pitchFamily="34" charset="0"/>
                <a:cs typeface="Calibri" panose="020F0502020204030204" pitchFamily="34" charset="0"/>
                <a:hlinkClick r:id="rId4">
                  <a:extLst>
                    <a:ext uri="{A12FA001-AC4F-418D-AE19-62706E023703}">
                      <ahyp:hlinkClr xmlns:ahyp="http://schemas.microsoft.com/office/drawing/2018/hyperlinkcolor" val="tx"/>
                    </a:ext>
                  </a:extLst>
                </a:hlinkClick>
              </a:rPr>
              <a:t> </a:t>
            </a:r>
            <a:r>
              <a:rPr lang="en-US" sz="1400" dirty="0">
                <a:solidFill>
                  <a:srgbClr val="4589FF"/>
                </a:solidFill>
                <a:latin typeface="Calibri" panose="020F0502020204030204" pitchFamily="34" charset="0"/>
                <a:cs typeface="Calibri" panose="020F0502020204030204" pitchFamily="34" charset="0"/>
                <a:hlinkClick r:id="rId4">
                  <a:extLst>
                    <a:ext uri="{A12FA001-AC4F-418D-AE19-62706E023703}">
                      <ahyp:hlinkClr xmlns:ahyp="http://schemas.microsoft.com/office/drawing/2018/hyperlinkcolor" val="tx"/>
                    </a:ext>
                  </a:extLst>
                </a:hlinkClick>
              </a:rPr>
              <a:t>ILC Unlock Process</a:t>
            </a:r>
            <a:r>
              <a:rPr lang="en-US" sz="1400" dirty="0">
                <a:solidFill>
                  <a:srgbClr val="4589FF"/>
                </a:solidFill>
                <a:latin typeface="Calibri" panose="020F0502020204030204" pitchFamily="34" charset="0"/>
                <a:cs typeface="Calibri" panose="020F0502020204030204" pitchFamily="34" charset="0"/>
              </a:rPr>
              <a:t>.</a:t>
            </a:r>
          </a:p>
          <a:p>
            <a:pPr marL="214313" indent="-214313">
              <a:lnSpc>
                <a:spcPct val="150000"/>
              </a:lnSpc>
              <a:spcBef>
                <a:spcPct val="20000"/>
              </a:spcBef>
              <a:buClr>
                <a:schemeClr val="bg1">
                  <a:lumMod val="50000"/>
                </a:schemeClr>
              </a:buClr>
              <a:buFont typeface="Wingdings" panose="05000000000000000000" pitchFamily="2" charset="2"/>
              <a:buChar char="§"/>
            </a:pPr>
            <a:r>
              <a:rPr lang="en-US" sz="1400" kern="0" dirty="0">
                <a:solidFill>
                  <a:srgbClr val="000000"/>
                </a:solidFill>
                <a:latin typeface="Calibri" panose="020F0502020204030204" pitchFamily="34" charset="0"/>
              </a:rPr>
              <a:t>Base</a:t>
            </a:r>
            <a:r>
              <a:rPr lang="en-US" altLang="zh-CN" sz="1400" kern="0" dirty="0">
                <a:solidFill>
                  <a:srgbClr val="000000"/>
                </a:solidFill>
                <a:latin typeface="Calibri" panose="020F0502020204030204" pitchFamily="34" charset="0"/>
              </a:rPr>
              <a:t>d</a:t>
            </a:r>
            <a:r>
              <a:rPr lang="en-US" sz="1400" kern="0" dirty="0">
                <a:solidFill>
                  <a:srgbClr val="000000"/>
                </a:solidFill>
                <a:latin typeface="Calibri" panose="020F0502020204030204" pitchFamily="34" charset="0"/>
              </a:rPr>
              <a:t> on WW guidance, Labor adjustments are only possible for the current and the previous quarter. For previous quarter hours, practitioners shall NOT adjust prior quarters' hours unless there are strong business justifications under exceptional cases. Practitioners will be requested to provide email approval evidence from PM or DPE, when a PQA action with impact on billable/chargeable/B&amp;P/MD&amp;SI hours (both addition and reduction) is identified.</a:t>
            </a:r>
          </a:p>
        </p:txBody>
      </p:sp>
      <p:pic>
        <p:nvPicPr>
          <p:cNvPr id="23" name="Picture 22">
            <a:extLst>
              <a:ext uri="{FF2B5EF4-FFF2-40B4-BE49-F238E27FC236}">
                <a16:creationId xmlns:a16="http://schemas.microsoft.com/office/drawing/2014/main" id="{7C16F5B6-B02F-418D-ABE9-74CD2088333B}"/>
              </a:ext>
            </a:extLst>
          </p:cNvPr>
          <p:cNvPicPr>
            <a:picLocks noChangeAspect="1"/>
          </p:cNvPicPr>
          <p:nvPr/>
        </p:nvPicPr>
        <p:blipFill>
          <a:blip r:embed="rId5"/>
          <a:stretch>
            <a:fillRect/>
          </a:stretch>
        </p:blipFill>
        <p:spPr>
          <a:xfrm>
            <a:off x="745724" y="1488017"/>
            <a:ext cx="3048000" cy="2134701"/>
          </a:xfrm>
          <a:prstGeom prst="rect">
            <a:avLst/>
          </a:prstGeom>
        </p:spPr>
      </p:pic>
      <p:sp>
        <p:nvSpPr>
          <p:cNvPr id="3" name="Slide Number Placeholder 2">
            <a:extLst>
              <a:ext uri="{FF2B5EF4-FFF2-40B4-BE49-F238E27FC236}">
                <a16:creationId xmlns:a16="http://schemas.microsoft.com/office/drawing/2014/main" id="{66B66B9E-BF5F-6F41-8749-F1EEFC29940A}"/>
              </a:ext>
            </a:extLst>
          </p:cNvPr>
          <p:cNvSpPr>
            <a:spLocks noGrp="1"/>
          </p:cNvSpPr>
          <p:nvPr>
            <p:ph type="sldNum" sz="quarter" idx="10"/>
          </p:nvPr>
        </p:nvSpPr>
        <p:spPr/>
        <p:txBody>
          <a:bodyPr/>
          <a:lstStyle/>
          <a:p>
            <a:fld id="{D1379E22-686B-4BE4-909B-5ECE46092DDD}" type="slidenum">
              <a:rPr lang="en-US" altLang="en-US" smtClean="0">
                <a:solidFill>
                  <a:schemeClr val="bg1">
                    <a:lumMod val="50000"/>
                  </a:schemeClr>
                </a:solidFill>
              </a:rPr>
              <a:pPr/>
              <a:t>16</a:t>
            </a:fld>
            <a:endParaRPr lang="en-US" altLang="en-US" dirty="0">
              <a:solidFill>
                <a:schemeClr val="bg1">
                  <a:lumMod val="50000"/>
                </a:schemeClr>
              </a:solidFill>
            </a:endParaRPr>
          </a:p>
        </p:txBody>
      </p:sp>
    </p:spTree>
    <p:extLst>
      <p:ext uri="{BB962C8B-B14F-4D97-AF65-F5344CB8AC3E}">
        <p14:creationId xmlns:p14="http://schemas.microsoft.com/office/powerpoint/2010/main" val="1921935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FDD021F-1470-D24E-7046-0077570DC626}"/>
              </a:ext>
            </a:extLst>
          </p:cNvPr>
          <p:cNvSpPr>
            <a:spLocks noGrp="1"/>
          </p:cNvSpPr>
          <p:nvPr>
            <p:ph type="sldNum" sz="quarter" idx="10"/>
          </p:nvPr>
        </p:nvSpPr>
        <p:spPr/>
        <p:txBody>
          <a:bodyPr/>
          <a:lstStyle/>
          <a:p>
            <a:fld id="{1C14CE5C-CEF6-4D61-B2F4-2F1131405245}" type="slidenum">
              <a:rPr lang="en-US" altLang="en-US" smtClean="0"/>
              <a:pPr/>
              <a:t>17</a:t>
            </a:fld>
            <a:endParaRPr lang="en-US" altLang="en-US" dirty="0"/>
          </a:p>
        </p:txBody>
      </p:sp>
      <p:pic>
        <p:nvPicPr>
          <p:cNvPr id="4" name="Picture 3">
            <a:extLst>
              <a:ext uri="{FF2B5EF4-FFF2-40B4-BE49-F238E27FC236}">
                <a16:creationId xmlns:a16="http://schemas.microsoft.com/office/drawing/2014/main" id="{822730D7-0C44-3B7C-10F1-244EF315970F}"/>
              </a:ext>
            </a:extLst>
          </p:cNvPr>
          <p:cNvPicPr>
            <a:picLocks noChangeAspect="1"/>
          </p:cNvPicPr>
          <p:nvPr/>
        </p:nvPicPr>
        <p:blipFill>
          <a:blip r:embed="rId2"/>
          <a:stretch>
            <a:fillRect/>
          </a:stretch>
        </p:blipFill>
        <p:spPr>
          <a:xfrm>
            <a:off x="344904" y="974309"/>
            <a:ext cx="11675645" cy="5058821"/>
          </a:xfrm>
          <a:prstGeom prst="rect">
            <a:avLst/>
          </a:prstGeom>
        </p:spPr>
      </p:pic>
    </p:spTree>
    <p:extLst>
      <p:ext uri="{BB962C8B-B14F-4D97-AF65-F5344CB8AC3E}">
        <p14:creationId xmlns:p14="http://schemas.microsoft.com/office/powerpoint/2010/main" val="2834439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Content Placeholder 2"/>
          <p:cNvSpPr>
            <a:spLocks noGrp="1"/>
          </p:cNvSpPr>
          <p:nvPr>
            <p:ph idx="1"/>
          </p:nvPr>
        </p:nvSpPr>
        <p:spPr>
          <a:xfrm>
            <a:off x="475257" y="1058009"/>
            <a:ext cx="11163368" cy="570257"/>
          </a:xfrm>
        </p:spPr>
        <p:txBody>
          <a:bodyPr/>
          <a:lstStyle/>
          <a:p>
            <a:pPr>
              <a:lnSpc>
                <a:spcPts val="1800"/>
              </a:lnSpc>
            </a:pPr>
            <a:r>
              <a:rPr lang="en-US" altLang="zh-CN" sz="1400" dirty="0">
                <a:solidFill>
                  <a:schemeClr val="bg1">
                    <a:lumMod val="50000"/>
                  </a:schemeClr>
                </a:solidFill>
                <a:latin typeface="Calibri" panose="020F0502020204030204" pitchFamily="34" charset="0"/>
                <a:cs typeface="Calibri" panose="020F0502020204030204" pitchFamily="34" charset="0"/>
              </a:rPr>
              <a:t>Robert planned to take annual leave this Friday, he already got PeM and PM email approval and he claimed 8 hours TIMEAWAY Code, but did not raise leave request in Workday? Is this the right thing to do?</a:t>
            </a:r>
          </a:p>
        </p:txBody>
      </p:sp>
      <p:sp>
        <p:nvSpPr>
          <p:cNvPr id="2" name="Title 1"/>
          <p:cNvSpPr>
            <a:spLocks noGrp="1"/>
          </p:cNvSpPr>
          <p:nvPr>
            <p:ph type="title"/>
          </p:nvPr>
        </p:nvSpPr>
        <p:spPr>
          <a:xfrm>
            <a:off x="3704964" y="607324"/>
            <a:ext cx="4548896" cy="369887"/>
          </a:xfrm>
        </p:spPr>
        <p:txBody>
          <a:bodyPr/>
          <a:lstStyle/>
          <a:p>
            <a:r>
              <a:rPr lang="en-US" altLang="zh-CN" sz="2000" b="1" kern="1200" dirty="0">
                <a:solidFill>
                  <a:srgbClr val="006699"/>
                </a:solidFill>
                <a:latin typeface="Calibri" panose="020F0502020204030204" pitchFamily="34" charset="0"/>
                <a:cs typeface="Calibri" panose="020F0502020204030204" pitchFamily="34" charset="0"/>
              </a:rPr>
              <a:t>CASE</a:t>
            </a:r>
            <a:r>
              <a:rPr lang="zh-CN" altLang="en-US" sz="2000" b="1" kern="1200" dirty="0">
                <a:solidFill>
                  <a:srgbClr val="006699"/>
                </a:solidFill>
                <a:latin typeface="Calibri" panose="020F0502020204030204" pitchFamily="34" charset="0"/>
                <a:cs typeface="Calibri" panose="020F0502020204030204" pitchFamily="34" charset="0"/>
              </a:rPr>
              <a:t> </a:t>
            </a:r>
            <a:r>
              <a:rPr lang="en-US" altLang="zh-CN" sz="2000" b="1" kern="1200" dirty="0">
                <a:solidFill>
                  <a:srgbClr val="006699"/>
                </a:solidFill>
                <a:latin typeface="Calibri" panose="020F0502020204030204" pitchFamily="34" charset="0"/>
                <a:cs typeface="Calibri" panose="020F0502020204030204" pitchFamily="34" charset="0"/>
              </a:rPr>
              <a:t>STUDY</a:t>
            </a:r>
            <a:r>
              <a:rPr lang="zh-CN" altLang="en-US" sz="2000" b="1" kern="1200" dirty="0">
                <a:solidFill>
                  <a:srgbClr val="006699"/>
                </a:solidFill>
                <a:latin typeface="Calibri" panose="020F0502020204030204" pitchFamily="34" charset="0"/>
                <a:cs typeface="Calibri" panose="020F0502020204030204" pitchFamily="34" charset="0"/>
              </a:rPr>
              <a:t> </a:t>
            </a:r>
            <a:r>
              <a:rPr lang="en-US" altLang="zh-CN" sz="2000" b="1" kern="1200" dirty="0">
                <a:solidFill>
                  <a:srgbClr val="006699"/>
                </a:solidFill>
                <a:latin typeface="Calibri" panose="020F0502020204030204" pitchFamily="34" charset="0"/>
                <a:cs typeface="Calibri" panose="020F0502020204030204" pitchFamily="34" charset="0"/>
              </a:rPr>
              <a:t>5: AVOID LEAVE MISMATCH</a:t>
            </a:r>
            <a:endParaRPr lang="en-US" sz="2000" b="1" kern="1200" dirty="0">
              <a:solidFill>
                <a:srgbClr val="006699"/>
              </a:solidFill>
              <a:latin typeface="Calibri" panose="020F0502020204030204" pitchFamily="34" charset="0"/>
              <a:cs typeface="Calibri" panose="020F0502020204030204" pitchFamily="34" charset="0"/>
            </a:endParaRPr>
          </a:p>
        </p:txBody>
      </p:sp>
      <p:sp>
        <p:nvSpPr>
          <p:cNvPr id="21" name="Rectangle 20">
            <a:extLst>
              <a:ext uri="{FF2B5EF4-FFF2-40B4-BE49-F238E27FC236}">
                <a16:creationId xmlns:a16="http://schemas.microsoft.com/office/drawing/2014/main" id="{7AB3AE5B-1305-4FE0-9A3B-A01027294E07}"/>
              </a:ext>
            </a:extLst>
          </p:cNvPr>
          <p:cNvSpPr/>
          <p:nvPr/>
        </p:nvSpPr>
        <p:spPr>
          <a:xfrm>
            <a:off x="727968" y="3673459"/>
            <a:ext cx="10528917" cy="586764"/>
          </a:xfrm>
          <a:prstGeom prst="rect">
            <a:avLst/>
          </a:prstGeom>
        </p:spPr>
        <p:txBody>
          <a:bodyPr wrap="square">
            <a:spAutoFit/>
          </a:bodyPr>
          <a:lstStyle/>
          <a:p>
            <a:pPr>
              <a:lnSpc>
                <a:spcPts val="1800"/>
              </a:lnSpc>
              <a:spcBef>
                <a:spcPct val="20000"/>
              </a:spcBef>
              <a:buClr>
                <a:srgbClr val="808080"/>
              </a:buClr>
            </a:pPr>
            <a:r>
              <a:rPr lang="en-US" sz="1400" b="1" kern="0" dirty="0">
                <a:solidFill>
                  <a:srgbClr val="000000"/>
                </a:solidFill>
                <a:latin typeface="Calibri" panose="020F0502020204030204" pitchFamily="34" charset="0"/>
              </a:rPr>
              <a:t>Guidance:</a:t>
            </a:r>
          </a:p>
          <a:p>
            <a:pPr marL="214313" indent="-214313">
              <a:lnSpc>
                <a:spcPts val="1800"/>
              </a:lnSpc>
              <a:spcBef>
                <a:spcPct val="20000"/>
              </a:spcBef>
              <a:buClr>
                <a:schemeClr val="bg1">
                  <a:lumMod val="50000"/>
                </a:schemeClr>
              </a:buClr>
              <a:buFont typeface="Wingdings" panose="05000000000000000000" pitchFamily="2" charset="2"/>
              <a:buChar char="§"/>
            </a:pPr>
            <a:r>
              <a:rPr lang="en-US" sz="1400" kern="0" dirty="0">
                <a:solidFill>
                  <a:srgbClr val="000000"/>
                </a:solidFill>
                <a:latin typeface="Calibri" panose="020F0502020204030204" pitchFamily="34" charset="0"/>
              </a:rPr>
              <a:t>Time Away hours for vacation claimed in codes(SK77, WWTAWAY.) must have corresponding approved leave request in Workday. </a:t>
            </a:r>
          </a:p>
        </p:txBody>
      </p:sp>
      <p:pic>
        <p:nvPicPr>
          <p:cNvPr id="7" name="Picture 6">
            <a:extLst>
              <a:ext uri="{FF2B5EF4-FFF2-40B4-BE49-F238E27FC236}">
                <a16:creationId xmlns:a16="http://schemas.microsoft.com/office/drawing/2014/main" id="{EF414B89-D73F-4A33-B9E8-B7945D37FD1E}"/>
              </a:ext>
            </a:extLst>
          </p:cNvPr>
          <p:cNvPicPr>
            <a:picLocks noChangeAspect="1"/>
          </p:cNvPicPr>
          <p:nvPr/>
        </p:nvPicPr>
        <p:blipFill>
          <a:blip r:embed="rId2"/>
          <a:stretch>
            <a:fillRect/>
          </a:stretch>
        </p:blipFill>
        <p:spPr>
          <a:xfrm>
            <a:off x="727968" y="1653599"/>
            <a:ext cx="3048000" cy="1899050"/>
          </a:xfrm>
          <a:prstGeom prst="rect">
            <a:avLst/>
          </a:prstGeom>
        </p:spPr>
      </p:pic>
      <p:sp>
        <p:nvSpPr>
          <p:cNvPr id="22" name="Rectangle 21">
            <a:extLst>
              <a:ext uri="{FF2B5EF4-FFF2-40B4-BE49-F238E27FC236}">
                <a16:creationId xmlns:a16="http://schemas.microsoft.com/office/drawing/2014/main" id="{4F8B433F-B0B5-4310-A9A9-769809239503}"/>
              </a:ext>
            </a:extLst>
          </p:cNvPr>
          <p:cNvSpPr/>
          <p:nvPr/>
        </p:nvSpPr>
        <p:spPr>
          <a:xfrm>
            <a:off x="4225770" y="1795880"/>
            <a:ext cx="7031115" cy="817596"/>
          </a:xfrm>
          <a:prstGeom prst="rect">
            <a:avLst/>
          </a:prstGeom>
        </p:spPr>
        <p:txBody>
          <a:bodyPr wrap="square">
            <a:spAutoFit/>
          </a:bodyPr>
          <a:lstStyle/>
          <a:p>
            <a:pPr>
              <a:lnSpc>
                <a:spcPts val="1800"/>
              </a:lnSpc>
              <a:spcBef>
                <a:spcPct val="20000"/>
              </a:spcBef>
              <a:buClr>
                <a:srgbClr val="808080"/>
              </a:buClr>
            </a:pPr>
            <a:r>
              <a:rPr lang="en-US" altLang="zh-CN" sz="1400" b="1" kern="0" dirty="0">
                <a:solidFill>
                  <a:srgbClr val="000000"/>
                </a:solidFill>
                <a:latin typeface="Calibri" panose="020F0502020204030204" pitchFamily="34" charset="0"/>
                <a:cs typeface="Calibri" panose="020F0502020204030204" pitchFamily="34" charset="0"/>
              </a:rPr>
              <a:t>ANSWER:</a:t>
            </a:r>
            <a:r>
              <a:rPr lang="en-US" altLang="zh-CN" sz="1400" kern="0" dirty="0">
                <a:solidFill>
                  <a:srgbClr val="000000"/>
                </a:solidFill>
                <a:latin typeface="Calibri" panose="020F0502020204030204" pitchFamily="34" charset="0"/>
                <a:cs typeface="Calibri" panose="020F0502020204030204" pitchFamily="34" charset="0"/>
              </a:rPr>
              <a:t> </a:t>
            </a:r>
            <a:r>
              <a:rPr lang="zh-CN" altLang="en-US" sz="1400" kern="0" dirty="0">
                <a:solidFill>
                  <a:srgbClr val="000000"/>
                </a:solidFill>
                <a:latin typeface="Calibri" panose="020F0502020204030204" pitchFamily="34" charset="0"/>
                <a:cs typeface="Calibri" panose="020F0502020204030204" pitchFamily="34" charset="0"/>
              </a:rPr>
              <a:t>  </a:t>
            </a:r>
            <a:r>
              <a:rPr lang="en-US" altLang="zh-CN" sz="1400" kern="0" dirty="0">
                <a:solidFill>
                  <a:srgbClr val="000000"/>
                </a:solidFill>
                <a:latin typeface="Calibri" panose="020F0502020204030204" pitchFamily="34" charset="0"/>
                <a:cs typeface="Calibri" panose="020F0502020204030204" pitchFamily="34" charset="0"/>
              </a:rPr>
              <a:t>No, he should raise leave request immediately and remind PeM to approve in WORKDAY. Otherwise, he will be considered  as </a:t>
            </a:r>
            <a:r>
              <a:rPr lang="en-US" sz="1400" kern="0" dirty="0">
                <a:solidFill>
                  <a:srgbClr val="000000"/>
                </a:solidFill>
                <a:latin typeface="Calibri" panose="020F0502020204030204" pitchFamily="34" charset="0"/>
                <a:cs typeface="Calibri" panose="020F0502020204030204" pitchFamily="34" charset="0"/>
              </a:rPr>
              <a:t>Labor vs HR Workday mismatch</a:t>
            </a:r>
            <a:r>
              <a:rPr lang="en-US" altLang="zh-CN" sz="1400" kern="0" dirty="0">
                <a:solidFill>
                  <a:srgbClr val="000000"/>
                </a:solidFill>
                <a:latin typeface="Calibri" panose="020F0502020204030204" pitchFamily="34" charset="0"/>
                <a:cs typeface="Calibri" panose="020F0502020204030204" pitchFamily="34" charset="0"/>
              </a:rPr>
              <a:t>.</a:t>
            </a:r>
          </a:p>
          <a:p>
            <a:pPr marL="214313" indent="-214313">
              <a:lnSpc>
                <a:spcPts val="1800"/>
              </a:lnSpc>
              <a:spcBef>
                <a:spcPct val="20000"/>
              </a:spcBef>
              <a:buClr>
                <a:schemeClr val="bg1">
                  <a:lumMod val="50000"/>
                </a:schemeClr>
              </a:buClr>
              <a:buFont typeface="Wingdings" panose="05000000000000000000" pitchFamily="2" charset="2"/>
              <a:buChar char="§"/>
            </a:pPr>
            <a:r>
              <a:rPr lang="en-US" altLang="zh-CN" sz="1400" kern="0" dirty="0">
                <a:solidFill>
                  <a:srgbClr val="000000"/>
                </a:solidFill>
                <a:latin typeface="Calibri" panose="020F0502020204030204" pitchFamily="34" charset="0"/>
                <a:cs typeface="Calibri" panose="020F0502020204030204" pitchFamily="34" charset="0"/>
              </a:rPr>
              <a:t>Learn more details, please refer to </a:t>
            </a:r>
            <a:r>
              <a:rPr lang="en-US" altLang="zh-CN" sz="1400" kern="0" dirty="0">
                <a:solidFill>
                  <a:srgbClr val="000000"/>
                </a:solidFill>
                <a:latin typeface="Calibri" panose="020F0502020204030204" pitchFamily="34" charset="0"/>
                <a:cs typeface="Calibri" panose="020F0502020204030204" pitchFamily="34" charset="0"/>
                <a:hlinkClick r:id="rId3"/>
              </a:rPr>
              <a:t>Leave Mismatch Management Guideline</a:t>
            </a:r>
            <a:r>
              <a:rPr lang="en-US" altLang="zh-CN" sz="1400" kern="0" dirty="0">
                <a:solidFill>
                  <a:srgbClr val="000000"/>
                </a:solidFill>
                <a:latin typeface="Calibri" panose="020F0502020204030204" pitchFamily="34" charset="0"/>
                <a:cs typeface="Calibri" panose="020F0502020204030204" pitchFamily="34" charset="0"/>
              </a:rPr>
              <a:t>.</a:t>
            </a:r>
          </a:p>
        </p:txBody>
      </p:sp>
      <p:sp>
        <p:nvSpPr>
          <p:cNvPr id="9" name="Rectangle 8">
            <a:extLst>
              <a:ext uri="{FF2B5EF4-FFF2-40B4-BE49-F238E27FC236}">
                <a16:creationId xmlns:a16="http://schemas.microsoft.com/office/drawing/2014/main" id="{3E49DE92-FDED-4040-9FEB-32AF07AAADC7}"/>
              </a:ext>
            </a:extLst>
          </p:cNvPr>
          <p:cNvSpPr/>
          <p:nvPr/>
        </p:nvSpPr>
        <p:spPr>
          <a:xfrm>
            <a:off x="727968" y="4199196"/>
            <a:ext cx="6340501" cy="312843"/>
          </a:xfrm>
          <a:prstGeom prst="rect">
            <a:avLst/>
          </a:prstGeom>
        </p:spPr>
        <p:txBody>
          <a:bodyPr wrap="square">
            <a:spAutoFit/>
          </a:bodyPr>
          <a:lstStyle/>
          <a:p>
            <a:pPr>
              <a:lnSpc>
                <a:spcPts val="1800"/>
              </a:lnSpc>
              <a:spcBef>
                <a:spcPct val="20000"/>
              </a:spcBef>
              <a:buClr>
                <a:srgbClr val="808080"/>
              </a:buClr>
            </a:pPr>
            <a:r>
              <a:rPr lang="en-US" sz="1400" b="1" kern="0" dirty="0">
                <a:solidFill>
                  <a:srgbClr val="000000"/>
                </a:solidFill>
                <a:latin typeface="Calibri" panose="020F0502020204030204" pitchFamily="34" charset="0"/>
              </a:rPr>
              <a:t>Escalation Rule:</a:t>
            </a:r>
          </a:p>
        </p:txBody>
      </p:sp>
      <p:sp>
        <p:nvSpPr>
          <p:cNvPr id="4" name="Slide Number Placeholder 3">
            <a:extLst>
              <a:ext uri="{FF2B5EF4-FFF2-40B4-BE49-F238E27FC236}">
                <a16:creationId xmlns:a16="http://schemas.microsoft.com/office/drawing/2014/main" id="{90592D98-8BDD-B94C-B7B9-5C5D0351500B}"/>
              </a:ext>
            </a:extLst>
          </p:cNvPr>
          <p:cNvSpPr>
            <a:spLocks noGrp="1"/>
          </p:cNvSpPr>
          <p:nvPr>
            <p:ph type="sldNum" sz="quarter" idx="10"/>
          </p:nvPr>
        </p:nvSpPr>
        <p:spPr/>
        <p:txBody>
          <a:bodyPr/>
          <a:lstStyle/>
          <a:p>
            <a:fld id="{D1379E22-686B-4BE4-909B-5ECE46092DDD}" type="slidenum">
              <a:rPr lang="en-US" altLang="en-US" smtClean="0">
                <a:solidFill>
                  <a:schemeClr val="bg1">
                    <a:lumMod val="50000"/>
                  </a:schemeClr>
                </a:solidFill>
              </a:rPr>
              <a:pPr/>
              <a:t>18</a:t>
            </a:fld>
            <a:endParaRPr lang="en-US" altLang="en-US" dirty="0">
              <a:solidFill>
                <a:schemeClr val="bg1">
                  <a:lumMod val="50000"/>
                </a:schemeClr>
              </a:solidFill>
            </a:endParaRPr>
          </a:p>
        </p:txBody>
      </p:sp>
      <p:graphicFrame>
        <p:nvGraphicFramePr>
          <p:cNvPr id="8" name="Table 7">
            <a:extLst>
              <a:ext uri="{FF2B5EF4-FFF2-40B4-BE49-F238E27FC236}">
                <a16:creationId xmlns:a16="http://schemas.microsoft.com/office/drawing/2014/main" id="{0C588CFC-D962-83D4-E2C3-14A2BA84446A}"/>
              </a:ext>
            </a:extLst>
          </p:cNvPr>
          <p:cNvGraphicFramePr>
            <a:graphicFrameLocks noGrp="1"/>
          </p:cNvGraphicFramePr>
          <p:nvPr>
            <p:extLst>
              <p:ext uri="{D42A27DB-BD31-4B8C-83A1-F6EECF244321}">
                <p14:modId xmlns:p14="http://schemas.microsoft.com/office/powerpoint/2010/main" val="727725988"/>
              </p:ext>
            </p:extLst>
          </p:nvPr>
        </p:nvGraphicFramePr>
        <p:xfrm>
          <a:off x="727968" y="4497049"/>
          <a:ext cx="10292598" cy="2201586"/>
        </p:xfrm>
        <a:graphic>
          <a:graphicData uri="http://schemas.openxmlformats.org/drawingml/2006/table">
            <a:tbl>
              <a:tblPr firstRow="1" firstCol="1" bandRow="1" bandCol="1"/>
              <a:tblGrid>
                <a:gridCol w="5146299">
                  <a:extLst>
                    <a:ext uri="{9D8B030D-6E8A-4147-A177-3AD203B41FA5}">
                      <a16:colId xmlns:a16="http://schemas.microsoft.com/office/drawing/2014/main" val="357000610"/>
                    </a:ext>
                  </a:extLst>
                </a:gridCol>
                <a:gridCol w="5146299">
                  <a:extLst>
                    <a:ext uri="{9D8B030D-6E8A-4147-A177-3AD203B41FA5}">
                      <a16:colId xmlns:a16="http://schemas.microsoft.com/office/drawing/2014/main" val="2899603375"/>
                    </a:ext>
                  </a:extLst>
                </a:gridCol>
              </a:tblGrid>
              <a:tr h="245011">
                <a:tc>
                  <a:txBody>
                    <a:bodyPr/>
                    <a:lstStyle/>
                    <a:p>
                      <a:pPr marL="7620" marR="0" algn="ctr" defTabSz="966828" rtl="0" eaLnBrk="1" latinLnBrk="0" hangingPunct="1">
                        <a:lnSpc>
                          <a:spcPct val="107000"/>
                        </a:lnSpc>
                        <a:spcBef>
                          <a:spcPts val="0"/>
                        </a:spcBef>
                        <a:spcAft>
                          <a:spcPts val="600"/>
                        </a:spcAft>
                      </a:pPr>
                      <a:r>
                        <a:rPr lang="en-US" sz="1400" b="1" kern="1200" dirty="0">
                          <a:solidFill>
                            <a:srgbClr val="FFFFFF"/>
                          </a:solidFill>
                          <a:effectLst/>
                          <a:latin typeface="Calibri" panose="020F0502020204030204" pitchFamily="34" charset="0"/>
                          <a:ea typeface="DengXian" panose="02010600030101010101" pitchFamily="2" charset="-122"/>
                          <a:cs typeface="Calibri" panose="020F0502020204030204" pitchFamily="34" charset="0"/>
                        </a:rPr>
                        <a:t>Leave mismatch reminder hierarchy</a:t>
                      </a:r>
                    </a:p>
                  </a:txBody>
                  <a:tcPr marL="24115" marR="241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4181C0"/>
                    </a:solidFill>
                  </a:tcPr>
                </a:tc>
                <a:tc>
                  <a:txBody>
                    <a:bodyPr/>
                    <a:lstStyle/>
                    <a:p>
                      <a:pPr marL="7620" marR="0" algn="ctr" defTabSz="966828" rtl="0" eaLnBrk="1" latinLnBrk="0" hangingPunct="1">
                        <a:lnSpc>
                          <a:spcPct val="107000"/>
                        </a:lnSpc>
                        <a:spcBef>
                          <a:spcPts val="0"/>
                        </a:spcBef>
                        <a:spcAft>
                          <a:spcPts val="600"/>
                        </a:spcAft>
                      </a:pPr>
                      <a:r>
                        <a:rPr lang="en-US" sz="1400" b="1" kern="1200" dirty="0">
                          <a:solidFill>
                            <a:srgbClr val="FFFFFF"/>
                          </a:solidFill>
                          <a:effectLst/>
                          <a:latin typeface="Calibri" panose="020F0502020204030204" pitchFamily="34" charset="0"/>
                          <a:ea typeface="DengXian" panose="02010600030101010101" pitchFamily="2" charset="-122"/>
                          <a:cs typeface="Calibri" panose="020F0502020204030204" pitchFamily="34" charset="0"/>
                        </a:rPr>
                        <a:t>Action</a:t>
                      </a:r>
                    </a:p>
                  </a:txBody>
                  <a:tcPr marL="24115" marR="241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4181C0"/>
                    </a:solidFill>
                  </a:tcPr>
                </a:tc>
                <a:extLst>
                  <a:ext uri="{0D108BD9-81ED-4DB2-BD59-A6C34878D82A}">
                    <a16:rowId xmlns:a16="http://schemas.microsoft.com/office/drawing/2014/main" val="227138429"/>
                  </a:ext>
                </a:extLst>
              </a:tr>
              <a:tr h="245011">
                <a:tc>
                  <a:txBody>
                    <a:bodyPr/>
                    <a:lstStyle/>
                    <a:p>
                      <a:pPr marL="0" marR="0">
                        <a:spcBef>
                          <a:spcPts val="0"/>
                        </a:spcBef>
                        <a:spcAft>
                          <a:spcPts val="0"/>
                        </a:spcAft>
                      </a:pPr>
                      <a:r>
                        <a:rPr lang="en-US" sz="1200" dirty="0">
                          <a:solidFill>
                            <a:srgbClr val="000000"/>
                          </a:solidFill>
                          <a:effectLst/>
                          <a:latin typeface="Calibri" panose="020F0502020204030204" pitchFamily="34" charset="0"/>
                          <a:ea typeface="STFangsong" panose="02010600040101010101" pitchFamily="2" charset="-122"/>
                        </a:rPr>
                        <a:t>1st week of current month: mismatch detailed from the Last quarter to last month</a:t>
                      </a:r>
                      <a:endParaRPr lang="en-US" sz="1200" dirty="0">
                        <a:effectLst/>
                        <a:latin typeface="Calibri" panose="020F0502020204030204" pitchFamily="34" charset="0"/>
                        <a:ea typeface="STFangsong" panose="02010600040101010101" pitchFamily="2" charset="-122"/>
                      </a:endParaRPr>
                    </a:p>
                  </a:txBody>
                  <a:tcPr marL="24115" marR="241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200" dirty="0">
                          <a:solidFill>
                            <a:srgbClr val="000000"/>
                          </a:solidFill>
                          <a:effectLst/>
                          <a:latin typeface="Calibri" panose="020F0502020204030204" pitchFamily="34" charset="0"/>
                          <a:ea typeface="STFangsong" panose="02010600040101010101" pitchFamily="2" charset="-122"/>
                        </a:rPr>
                        <a:t>Potential mismatch reminder to Practitioners</a:t>
                      </a:r>
                      <a:endParaRPr lang="en-US" sz="1200" dirty="0">
                        <a:effectLst/>
                        <a:latin typeface="Calibri" panose="020F0502020204030204" pitchFamily="34" charset="0"/>
                        <a:ea typeface="STFangsong" panose="02010600040101010101" pitchFamily="2" charset="-122"/>
                      </a:endParaRPr>
                    </a:p>
                  </a:txBody>
                  <a:tcPr marL="24115" marR="241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12784187"/>
                  </a:ext>
                </a:extLst>
              </a:tr>
              <a:tr h="245011">
                <a:tc>
                  <a:txBody>
                    <a:bodyPr/>
                    <a:lstStyle/>
                    <a:p>
                      <a:pPr marL="0" marR="0">
                        <a:spcBef>
                          <a:spcPts val="0"/>
                        </a:spcBef>
                        <a:spcAft>
                          <a:spcPts val="0"/>
                        </a:spcAft>
                      </a:pPr>
                      <a:r>
                        <a:rPr lang="en-US" sz="1200" dirty="0">
                          <a:solidFill>
                            <a:srgbClr val="000000"/>
                          </a:solidFill>
                          <a:effectLst/>
                          <a:latin typeface="Calibri" panose="020F0502020204030204" pitchFamily="34" charset="0"/>
                          <a:ea typeface="STFangsong" panose="02010600040101010101" pitchFamily="2" charset="-122"/>
                        </a:rPr>
                        <a:t>2nd week of current month: mismatch detailed from the Last quarter to last month</a:t>
                      </a:r>
                      <a:endParaRPr lang="en-US" sz="1200" dirty="0">
                        <a:effectLst/>
                        <a:latin typeface="Calibri" panose="020F0502020204030204" pitchFamily="34" charset="0"/>
                        <a:ea typeface="STFangsong" panose="02010600040101010101" pitchFamily="2" charset="-122"/>
                      </a:endParaRPr>
                    </a:p>
                  </a:txBody>
                  <a:tcPr marL="24115" marR="241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200">
                          <a:solidFill>
                            <a:srgbClr val="000000"/>
                          </a:solidFill>
                          <a:effectLst/>
                          <a:latin typeface="Calibri" panose="020F0502020204030204" pitchFamily="34" charset="0"/>
                          <a:ea typeface="STFangsong" panose="02010600040101010101" pitchFamily="2" charset="-122"/>
                        </a:rPr>
                        <a:t>Escalate to 1st line PeM, copy to 2nd line PeM&amp; Practitioners</a:t>
                      </a:r>
                      <a:endParaRPr lang="en-US" sz="1200">
                        <a:effectLst/>
                        <a:latin typeface="Calibri" panose="020F0502020204030204" pitchFamily="34" charset="0"/>
                        <a:ea typeface="STFangsong" panose="02010600040101010101" pitchFamily="2" charset="-122"/>
                      </a:endParaRPr>
                    </a:p>
                  </a:txBody>
                  <a:tcPr marL="24115" marR="241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64958753"/>
                  </a:ext>
                </a:extLst>
              </a:tr>
              <a:tr h="245011">
                <a:tc rowSpan="2">
                  <a:txBody>
                    <a:bodyPr/>
                    <a:lstStyle/>
                    <a:p>
                      <a:pPr marL="0" marR="0">
                        <a:spcBef>
                          <a:spcPts val="0"/>
                        </a:spcBef>
                        <a:spcAft>
                          <a:spcPts val="0"/>
                        </a:spcAft>
                      </a:pPr>
                      <a:r>
                        <a:rPr lang="en-US" sz="1200" dirty="0">
                          <a:solidFill>
                            <a:srgbClr val="000000"/>
                          </a:solidFill>
                          <a:effectLst/>
                          <a:latin typeface="Calibri" panose="020F0502020204030204" pitchFamily="34" charset="0"/>
                          <a:ea typeface="STFangsong" panose="02010600040101010101" pitchFamily="2" charset="-122"/>
                        </a:rPr>
                        <a:t>3rd week of current month: mismatch detailed from the Last quarter to last month</a:t>
                      </a:r>
                      <a:endParaRPr lang="en-US" sz="1200" dirty="0">
                        <a:effectLst/>
                        <a:latin typeface="Calibri" panose="020F0502020204030204" pitchFamily="34" charset="0"/>
                        <a:ea typeface="STFangsong" panose="02010600040101010101" pitchFamily="2" charset="-122"/>
                      </a:endParaRPr>
                    </a:p>
                  </a:txBody>
                  <a:tcPr marL="24115" marR="241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200" dirty="0">
                          <a:solidFill>
                            <a:srgbClr val="000000"/>
                          </a:solidFill>
                          <a:effectLst/>
                          <a:latin typeface="Calibri" panose="020F0502020204030204" pitchFamily="34" charset="0"/>
                          <a:ea typeface="STFangsong" panose="02010600040101010101" pitchFamily="2" charset="-122"/>
                        </a:rPr>
                        <a:t>Escalate to Service Line Leader /  Sector Leader,</a:t>
                      </a:r>
                      <a:endParaRPr lang="en-US" sz="1200" dirty="0">
                        <a:effectLst/>
                        <a:latin typeface="Calibri" panose="020F0502020204030204" pitchFamily="34" charset="0"/>
                        <a:ea typeface="STFangsong" panose="02010600040101010101" pitchFamily="2" charset="-122"/>
                      </a:endParaRPr>
                    </a:p>
                  </a:txBody>
                  <a:tcPr marL="24115" marR="241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65190658"/>
                  </a:ext>
                </a:extLst>
              </a:tr>
              <a:tr h="245011">
                <a:tc vMerge="1">
                  <a:txBody>
                    <a:bodyPr/>
                    <a:lstStyle/>
                    <a:p>
                      <a:endParaRPr lang="en-US"/>
                    </a:p>
                  </a:txBody>
                  <a:tcPr/>
                </a:tc>
                <a:tc>
                  <a:txBody>
                    <a:bodyPr/>
                    <a:lstStyle/>
                    <a:p>
                      <a:pPr marL="0" marR="0">
                        <a:spcBef>
                          <a:spcPts val="0"/>
                        </a:spcBef>
                        <a:spcAft>
                          <a:spcPts val="0"/>
                        </a:spcAft>
                      </a:pPr>
                      <a:r>
                        <a:rPr lang="en-US" sz="1200" dirty="0">
                          <a:solidFill>
                            <a:srgbClr val="000000"/>
                          </a:solidFill>
                          <a:effectLst/>
                          <a:latin typeface="Calibri" panose="020F0502020204030204" pitchFamily="34" charset="0"/>
                          <a:ea typeface="STFangsong" panose="02010600040101010101" pitchFamily="2" charset="-122"/>
                        </a:rPr>
                        <a:t>copy 1st line </a:t>
                      </a:r>
                      <a:r>
                        <a:rPr lang="en-US" sz="1200" dirty="0" err="1">
                          <a:solidFill>
                            <a:srgbClr val="000000"/>
                          </a:solidFill>
                          <a:effectLst/>
                          <a:latin typeface="Calibri" panose="020F0502020204030204" pitchFamily="34" charset="0"/>
                          <a:ea typeface="STFangsong" panose="02010600040101010101" pitchFamily="2" charset="-122"/>
                        </a:rPr>
                        <a:t>PeM</a:t>
                      </a:r>
                      <a:r>
                        <a:rPr lang="en-US" sz="1200" dirty="0">
                          <a:solidFill>
                            <a:srgbClr val="000000"/>
                          </a:solidFill>
                          <a:effectLst/>
                          <a:latin typeface="Calibri" panose="020F0502020204030204" pitchFamily="34" charset="0"/>
                          <a:ea typeface="STFangsong" panose="02010600040101010101" pitchFamily="2" charset="-122"/>
                        </a:rPr>
                        <a:t>&amp; 2nd line </a:t>
                      </a:r>
                      <a:r>
                        <a:rPr lang="en-US" sz="1200" dirty="0" err="1">
                          <a:solidFill>
                            <a:srgbClr val="000000"/>
                          </a:solidFill>
                          <a:effectLst/>
                          <a:latin typeface="Calibri" panose="020F0502020204030204" pitchFamily="34" charset="0"/>
                          <a:ea typeface="STFangsong" panose="02010600040101010101" pitchFamily="2" charset="-122"/>
                        </a:rPr>
                        <a:t>PeM</a:t>
                      </a:r>
                      <a:r>
                        <a:rPr lang="en-US" sz="1200" dirty="0">
                          <a:solidFill>
                            <a:srgbClr val="000000"/>
                          </a:solidFill>
                          <a:effectLst/>
                          <a:latin typeface="Calibri" panose="020F0502020204030204" pitchFamily="34" charset="0"/>
                          <a:ea typeface="STFangsong" panose="02010600040101010101" pitchFamily="2" charset="-122"/>
                        </a:rPr>
                        <a:t> &amp; Practitioners</a:t>
                      </a:r>
                      <a:endParaRPr lang="en-US" sz="1200" dirty="0">
                        <a:effectLst/>
                        <a:latin typeface="Calibri" panose="020F0502020204030204" pitchFamily="34" charset="0"/>
                        <a:ea typeface="STFangsong" panose="02010600040101010101" pitchFamily="2" charset="-122"/>
                      </a:endParaRPr>
                    </a:p>
                  </a:txBody>
                  <a:tcPr marL="24115" marR="241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34273613"/>
                  </a:ext>
                </a:extLst>
              </a:tr>
              <a:tr h="245011">
                <a:tc rowSpan="2">
                  <a:txBody>
                    <a:bodyPr/>
                    <a:lstStyle/>
                    <a:p>
                      <a:pPr marL="0" marR="0">
                        <a:spcBef>
                          <a:spcPts val="0"/>
                        </a:spcBef>
                        <a:spcAft>
                          <a:spcPts val="0"/>
                        </a:spcAft>
                      </a:pPr>
                      <a:r>
                        <a:rPr lang="en-US" sz="1200">
                          <a:solidFill>
                            <a:srgbClr val="000000"/>
                          </a:solidFill>
                          <a:effectLst/>
                          <a:latin typeface="Calibri" panose="020F0502020204030204" pitchFamily="34" charset="0"/>
                          <a:ea typeface="STFangsong" panose="02010600040101010101" pitchFamily="2" charset="-122"/>
                        </a:rPr>
                        <a:t>4th week of current month: mismatch detailed from the Last quarter to last month</a:t>
                      </a:r>
                      <a:endParaRPr lang="en-US" sz="1200">
                        <a:effectLst/>
                        <a:latin typeface="Calibri" panose="020F0502020204030204" pitchFamily="34" charset="0"/>
                        <a:ea typeface="STFangsong" panose="02010600040101010101" pitchFamily="2" charset="-122"/>
                      </a:endParaRPr>
                    </a:p>
                  </a:txBody>
                  <a:tcPr marL="24115" marR="241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200" dirty="0">
                          <a:solidFill>
                            <a:srgbClr val="000000"/>
                          </a:solidFill>
                          <a:effectLst/>
                          <a:latin typeface="Calibri" panose="020F0502020204030204" pitchFamily="34" charset="0"/>
                          <a:ea typeface="STFangsong" panose="02010600040101010101" pitchFamily="2" charset="-122"/>
                        </a:rPr>
                        <a:t>Escalate to Platform Leader &amp; Tower Leader,</a:t>
                      </a:r>
                      <a:endParaRPr lang="en-US" sz="1200" dirty="0">
                        <a:effectLst/>
                        <a:latin typeface="Calibri" panose="020F0502020204030204" pitchFamily="34" charset="0"/>
                        <a:ea typeface="STFangsong" panose="02010600040101010101" pitchFamily="2" charset="-122"/>
                      </a:endParaRPr>
                    </a:p>
                  </a:txBody>
                  <a:tcPr marL="24115" marR="241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00935326"/>
                  </a:ext>
                </a:extLst>
              </a:tr>
              <a:tr h="245011">
                <a:tc vMerge="1">
                  <a:txBody>
                    <a:bodyPr/>
                    <a:lstStyle/>
                    <a:p>
                      <a:endParaRPr lang="en-US"/>
                    </a:p>
                  </a:txBody>
                  <a:tcPr/>
                </a:tc>
                <a:tc>
                  <a:txBody>
                    <a:bodyPr/>
                    <a:lstStyle/>
                    <a:p>
                      <a:pPr marL="0" marR="0">
                        <a:spcBef>
                          <a:spcPts val="0"/>
                        </a:spcBef>
                        <a:spcAft>
                          <a:spcPts val="0"/>
                        </a:spcAft>
                      </a:pPr>
                      <a:r>
                        <a:rPr lang="en-US" sz="1200" dirty="0">
                          <a:solidFill>
                            <a:srgbClr val="000000"/>
                          </a:solidFill>
                          <a:effectLst/>
                          <a:latin typeface="Calibri" panose="020F0502020204030204" pitchFamily="34" charset="0"/>
                          <a:ea typeface="STFangsong" panose="02010600040101010101" pitchFamily="2" charset="-122"/>
                        </a:rPr>
                        <a:t>copy to Service Line Leader/ Sector Leader &amp; 1st line </a:t>
                      </a:r>
                      <a:r>
                        <a:rPr lang="en-US" sz="1200" dirty="0" err="1">
                          <a:solidFill>
                            <a:srgbClr val="000000"/>
                          </a:solidFill>
                          <a:effectLst/>
                          <a:latin typeface="Calibri" panose="020F0502020204030204" pitchFamily="34" charset="0"/>
                          <a:ea typeface="STFangsong" panose="02010600040101010101" pitchFamily="2" charset="-122"/>
                        </a:rPr>
                        <a:t>PeM</a:t>
                      </a:r>
                      <a:r>
                        <a:rPr lang="en-US" sz="1200" dirty="0">
                          <a:solidFill>
                            <a:srgbClr val="000000"/>
                          </a:solidFill>
                          <a:effectLst/>
                          <a:latin typeface="Calibri" panose="020F0502020204030204" pitchFamily="34" charset="0"/>
                          <a:ea typeface="STFangsong" panose="02010600040101010101" pitchFamily="2" charset="-122"/>
                        </a:rPr>
                        <a:t>&amp; 2nd line </a:t>
                      </a:r>
                      <a:r>
                        <a:rPr lang="en-US" sz="1200" dirty="0" err="1">
                          <a:solidFill>
                            <a:srgbClr val="000000"/>
                          </a:solidFill>
                          <a:effectLst/>
                          <a:latin typeface="Calibri" panose="020F0502020204030204" pitchFamily="34" charset="0"/>
                          <a:ea typeface="STFangsong" panose="02010600040101010101" pitchFamily="2" charset="-122"/>
                        </a:rPr>
                        <a:t>PeM</a:t>
                      </a:r>
                      <a:r>
                        <a:rPr lang="en-US" sz="1200" dirty="0">
                          <a:solidFill>
                            <a:srgbClr val="000000"/>
                          </a:solidFill>
                          <a:effectLst/>
                          <a:latin typeface="Calibri" panose="020F0502020204030204" pitchFamily="34" charset="0"/>
                          <a:ea typeface="STFangsong" panose="02010600040101010101" pitchFamily="2" charset="-122"/>
                        </a:rPr>
                        <a:t>&amp; Practitioners</a:t>
                      </a:r>
                      <a:endParaRPr lang="en-US" sz="1200" dirty="0">
                        <a:effectLst/>
                        <a:latin typeface="Calibri" panose="020F0502020204030204" pitchFamily="34" charset="0"/>
                        <a:ea typeface="STFangsong" panose="02010600040101010101" pitchFamily="2" charset="-122"/>
                      </a:endParaRPr>
                    </a:p>
                  </a:txBody>
                  <a:tcPr marL="24115" marR="241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97160344"/>
                  </a:ext>
                </a:extLst>
              </a:tr>
              <a:tr h="245011">
                <a:tc gridSpan="2">
                  <a:txBody>
                    <a:bodyPr/>
                    <a:lstStyle/>
                    <a:p>
                      <a:pPr marL="0" marR="0">
                        <a:spcBef>
                          <a:spcPts val="0"/>
                        </a:spcBef>
                        <a:spcAft>
                          <a:spcPts val="0"/>
                        </a:spcAft>
                      </a:pPr>
                      <a:r>
                        <a:rPr lang="en-US" sz="1200" b="1" dirty="0">
                          <a:solidFill>
                            <a:srgbClr val="FF0000"/>
                          </a:solidFill>
                          <a:effectLst/>
                          <a:latin typeface="Calibri" panose="020F0502020204030204" pitchFamily="34" charset="0"/>
                          <a:ea typeface="STFangsong" panose="02010600040101010101" pitchFamily="2" charset="-122"/>
                        </a:rPr>
                        <a:t>if the leave mismatch still can not fix at the end of last month, then leave mismatch&gt;=40 </a:t>
                      </a:r>
                      <a:r>
                        <a:rPr lang="en-US" sz="1200" b="1" dirty="0" err="1">
                          <a:solidFill>
                            <a:srgbClr val="FF0000"/>
                          </a:solidFill>
                          <a:effectLst/>
                          <a:latin typeface="Calibri" panose="020F0502020204030204" pitchFamily="34" charset="0"/>
                          <a:ea typeface="STFangsong" panose="02010600040101010101" pitchFamily="2" charset="-122"/>
                        </a:rPr>
                        <a:t>hrs</a:t>
                      </a:r>
                      <a:r>
                        <a:rPr lang="en-US" sz="1200" b="1" dirty="0">
                          <a:solidFill>
                            <a:srgbClr val="FF0000"/>
                          </a:solidFill>
                          <a:effectLst/>
                          <a:latin typeface="Calibri" panose="020F0502020204030204" pitchFamily="34" charset="0"/>
                          <a:ea typeface="STFangsong" panose="02010600040101010101" pitchFamily="2" charset="-122"/>
                        </a:rPr>
                        <a:t> will report to Business Control for Disciplinary Action </a:t>
                      </a:r>
                      <a:endParaRPr lang="en-US" sz="1200" dirty="0">
                        <a:effectLst/>
                        <a:latin typeface="Calibri" panose="020F0502020204030204" pitchFamily="34" charset="0"/>
                        <a:ea typeface="STFangsong" panose="02010600040101010101" pitchFamily="2" charset="-122"/>
                      </a:endParaRPr>
                    </a:p>
                  </a:txBody>
                  <a:tcPr marL="24115" marR="241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636004587"/>
                  </a:ext>
                </a:extLst>
              </a:tr>
            </a:tbl>
          </a:graphicData>
        </a:graphic>
      </p:graphicFrame>
    </p:spTree>
    <p:extLst>
      <p:ext uri="{BB962C8B-B14F-4D97-AF65-F5344CB8AC3E}">
        <p14:creationId xmlns:p14="http://schemas.microsoft.com/office/powerpoint/2010/main" val="8111943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FDD021F-1470-D24E-7046-0077570DC626}"/>
              </a:ext>
            </a:extLst>
          </p:cNvPr>
          <p:cNvSpPr>
            <a:spLocks noGrp="1"/>
          </p:cNvSpPr>
          <p:nvPr>
            <p:ph type="sldNum" sz="quarter" idx="10"/>
          </p:nvPr>
        </p:nvSpPr>
        <p:spPr/>
        <p:txBody>
          <a:bodyPr/>
          <a:lstStyle/>
          <a:p>
            <a:fld id="{1C14CE5C-CEF6-4D61-B2F4-2F1131405245}" type="slidenum">
              <a:rPr lang="en-US" altLang="en-US" smtClean="0"/>
              <a:pPr/>
              <a:t>19</a:t>
            </a:fld>
            <a:endParaRPr lang="en-US" altLang="en-US" dirty="0"/>
          </a:p>
        </p:txBody>
      </p:sp>
      <p:pic>
        <p:nvPicPr>
          <p:cNvPr id="5" name="Picture 4">
            <a:extLst>
              <a:ext uri="{FF2B5EF4-FFF2-40B4-BE49-F238E27FC236}">
                <a16:creationId xmlns:a16="http://schemas.microsoft.com/office/drawing/2014/main" id="{176EE35B-12D0-C9D4-FFD8-5B107FF5F4D9}"/>
              </a:ext>
            </a:extLst>
          </p:cNvPr>
          <p:cNvPicPr>
            <a:picLocks noChangeAspect="1"/>
          </p:cNvPicPr>
          <p:nvPr/>
        </p:nvPicPr>
        <p:blipFill>
          <a:blip r:embed="rId2"/>
          <a:stretch>
            <a:fillRect/>
          </a:stretch>
        </p:blipFill>
        <p:spPr>
          <a:xfrm>
            <a:off x="463312" y="494198"/>
            <a:ext cx="10669909" cy="5786285"/>
          </a:xfrm>
          <a:prstGeom prst="rect">
            <a:avLst/>
          </a:prstGeom>
        </p:spPr>
      </p:pic>
    </p:spTree>
    <p:extLst>
      <p:ext uri="{BB962C8B-B14F-4D97-AF65-F5344CB8AC3E}">
        <p14:creationId xmlns:p14="http://schemas.microsoft.com/office/powerpoint/2010/main" val="36564198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0" name="Slide Number Placeholder 5">
            <a:extLst>
              <a:ext uri="{FF2B5EF4-FFF2-40B4-BE49-F238E27FC236}">
                <a16:creationId xmlns:a16="http://schemas.microsoft.com/office/drawing/2014/main" id="{73425D6D-C366-4E64-A240-3D45EE1E9C80}"/>
              </a:ext>
            </a:extLst>
          </p:cNvPr>
          <p:cNvSpPr>
            <a:spLocks noGrp="1"/>
          </p:cNvSpPr>
          <p:nvPr>
            <p:ph type="sldNum" sz="quarter" idx="11"/>
          </p:nvPr>
        </p:nvSpPr>
        <p:spPr>
          <a:xfrm>
            <a:off x="9448802" y="6400801"/>
            <a:ext cx="2438309" cy="222249"/>
          </a:xfrm>
        </p:spPr>
        <p:txBody>
          <a:bodyPr/>
          <a:lstStyle/>
          <a:p>
            <a:pPr>
              <a:spcAft>
                <a:spcPts val="600"/>
              </a:spcAft>
            </a:pPr>
            <a:fld id="{59395FB3-9C97-154F-86B2-7E381B951268}" type="slidenum">
              <a:rPr lang="en-US" smtClean="0">
                <a:solidFill>
                  <a:schemeClr val="bg1">
                    <a:lumMod val="50000"/>
                  </a:schemeClr>
                </a:solidFill>
              </a:rPr>
              <a:pPr>
                <a:spcAft>
                  <a:spcPts val="600"/>
                </a:spcAft>
              </a:pPr>
              <a:t>2</a:t>
            </a:fld>
            <a:endParaRPr lang="en-US" dirty="0">
              <a:solidFill>
                <a:schemeClr val="bg1">
                  <a:lumMod val="50000"/>
                </a:schemeClr>
              </a:solidFill>
            </a:endParaRPr>
          </a:p>
        </p:txBody>
      </p:sp>
      <p:graphicFrame>
        <p:nvGraphicFramePr>
          <p:cNvPr id="9" name="Table 8"/>
          <p:cNvGraphicFramePr>
            <a:graphicFrameLocks noGrp="1"/>
          </p:cNvGraphicFramePr>
          <p:nvPr>
            <p:extLst>
              <p:ext uri="{D42A27DB-BD31-4B8C-83A1-F6EECF244321}">
                <p14:modId xmlns:p14="http://schemas.microsoft.com/office/powerpoint/2010/main" val="3544658370"/>
              </p:ext>
            </p:extLst>
          </p:nvPr>
        </p:nvGraphicFramePr>
        <p:xfrm>
          <a:off x="711127" y="1409702"/>
          <a:ext cx="9338396" cy="3140754"/>
        </p:xfrm>
        <a:graphic>
          <a:graphicData uri="http://schemas.openxmlformats.org/drawingml/2006/table">
            <a:tbl>
              <a:tblPr firstRow="1" bandRow="1">
                <a:noFill/>
                <a:tableStyleId>{C083E6E3-FA7D-4D7B-A595-EF9225AFEA82}</a:tableStyleId>
              </a:tblPr>
              <a:tblGrid>
                <a:gridCol w="7668565">
                  <a:extLst>
                    <a:ext uri="{9D8B030D-6E8A-4147-A177-3AD203B41FA5}">
                      <a16:colId xmlns:a16="http://schemas.microsoft.com/office/drawing/2014/main" val="20000"/>
                    </a:ext>
                  </a:extLst>
                </a:gridCol>
                <a:gridCol w="1669831">
                  <a:extLst>
                    <a:ext uri="{9D8B030D-6E8A-4147-A177-3AD203B41FA5}">
                      <a16:colId xmlns:a16="http://schemas.microsoft.com/office/drawing/2014/main" val="20001"/>
                    </a:ext>
                  </a:extLst>
                </a:gridCol>
              </a:tblGrid>
              <a:tr h="732418">
                <a:tc>
                  <a:txBody>
                    <a:bodyPr/>
                    <a:lstStyle/>
                    <a:p>
                      <a:pPr algn="l" fontAlgn="b">
                        <a:lnSpc>
                          <a:spcPts val="1400"/>
                        </a:lnSpc>
                      </a:pPr>
                      <a:endParaRPr lang="en-US" sz="1800" b="0" u="none" strike="noStrike" cap="none" spc="0" dirty="0">
                        <a:solidFill>
                          <a:schemeClr val="bg1">
                            <a:lumMod val="50000"/>
                          </a:schemeClr>
                        </a:solidFill>
                        <a:effectLst/>
                        <a:latin typeface="Calibri" panose="020F0502020204030204" pitchFamily="34" charset="0"/>
                        <a:cs typeface="Calibri" panose="020F0502020204030204" pitchFamily="34" charset="0"/>
                      </a:endParaRPr>
                    </a:p>
                    <a:p>
                      <a:pPr algn="l" fontAlgn="b">
                        <a:lnSpc>
                          <a:spcPts val="1400"/>
                        </a:lnSpc>
                      </a:pPr>
                      <a:endParaRPr lang="en-US" sz="1800" b="0" i="0" u="none" strike="noStrike" cap="none" spc="0" dirty="0">
                        <a:solidFill>
                          <a:schemeClr val="bg1">
                            <a:lumMod val="50000"/>
                          </a:schemeClr>
                        </a:solidFill>
                        <a:effectLst/>
                        <a:latin typeface="Calibri" panose="020F0502020204030204" pitchFamily="34" charset="0"/>
                        <a:cs typeface="Calibri" panose="020F0502020204030204" pitchFamily="34" charset="0"/>
                      </a:endParaRPr>
                    </a:p>
                  </a:txBody>
                  <a:tcPr marL="8944" marR="8944" marT="80137" marB="80137">
                    <a:lnL w="12700" cmpd="sng">
                      <a:noFill/>
                    </a:lnL>
                    <a:lnR w="12700" cmpd="sng">
                      <a:noFill/>
                    </a:lnR>
                    <a:lnT w="28575" cap="flat" cmpd="sng" algn="ctr">
                      <a:solidFill>
                        <a:schemeClr val="tx1"/>
                      </a:solidFill>
                      <a:prstDash val="solid"/>
                    </a:lnT>
                    <a:lnB w="38100" cmpd="sng">
                      <a:noFill/>
                    </a:lnB>
                    <a:noFill/>
                  </a:tcPr>
                </a:tc>
                <a:tc>
                  <a:txBody>
                    <a:bodyPr/>
                    <a:lstStyle/>
                    <a:p>
                      <a:pPr algn="l" fontAlgn="b">
                        <a:lnSpc>
                          <a:spcPts val="1400"/>
                        </a:lnSpc>
                      </a:pPr>
                      <a:endParaRPr lang="en-US" sz="1800" b="0" u="none" strike="noStrike" cap="none" spc="0" dirty="0">
                        <a:solidFill>
                          <a:schemeClr val="bg1">
                            <a:lumMod val="50000"/>
                          </a:schemeClr>
                        </a:solidFill>
                        <a:effectLst/>
                        <a:latin typeface="Calibri" panose="020F0502020204030204" pitchFamily="34" charset="0"/>
                        <a:cs typeface="Calibri" panose="020F0502020204030204" pitchFamily="34" charset="0"/>
                      </a:endParaRPr>
                    </a:p>
                  </a:txBody>
                  <a:tcPr marL="8944" marR="8944" marT="80137" marB="80137">
                    <a:lnL w="12700" cmpd="sng">
                      <a:noFill/>
                    </a:lnL>
                    <a:lnR w="12700" cmpd="sng">
                      <a:noFill/>
                    </a:lnR>
                    <a:lnT w="28575" cap="flat" cmpd="sng" algn="ctr">
                      <a:solidFill>
                        <a:schemeClr val="tx1"/>
                      </a:solidFill>
                      <a:prstDash val="solid"/>
                    </a:lnT>
                    <a:lnB w="38100" cmpd="sng">
                      <a:noFill/>
                    </a:lnB>
                    <a:noFill/>
                  </a:tcPr>
                </a:tc>
                <a:extLst>
                  <a:ext uri="{0D108BD9-81ED-4DB2-BD59-A6C34878D82A}">
                    <a16:rowId xmlns:a16="http://schemas.microsoft.com/office/drawing/2014/main" val="10000"/>
                  </a:ext>
                </a:extLst>
              </a:tr>
              <a:tr h="359279">
                <a:tc>
                  <a:txBody>
                    <a:bodyPr/>
                    <a:lstStyle/>
                    <a:p>
                      <a:pPr marL="0" marR="0" lvl="0" indent="0" algn="l" defTabSz="914400" rtl="0" eaLnBrk="1" fontAlgn="b" latinLnBrk="0" hangingPunct="1">
                        <a:lnSpc>
                          <a:spcPts val="1400"/>
                        </a:lnSpc>
                        <a:spcBef>
                          <a:spcPts val="0"/>
                        </a:spcBef>
                        <a:spcAft>
                          <a:spcPts val="0"/>
                        </a:spcAft>
                        <a:buClr>
                          <a:srgbClr val="000000"/>
                        </a:buClr>
                        <a:buSzPts val="1200"/>
                        <a:buFont typeface="Calibri" panose="020F0502020204030204" pitchFamily="34" charset="0"/>
                        <a:buNone/>
                        <a:tabLst/>
                        <a:defRPr/>
                      </a:pPr>
                      <a:r>
                        <a:rPr lang="en-US" sz="1800" u="none" strike="noStrike" cap="none" spc="0" baseline="0" dirty="0">
                          <a:solidFill>
                            <a:schemeClr val="bg1">
                              <a:lumMod val="50000"/>
                            </a:schemeClr>
                          </a:solidFill>
                          <a:effectLst/>
                          <a:latin typeface="Calibri" panose="020F0502020204030204" pitchFamily="34" charset="0"/>
                          <a:cs typeface="Calibri" panose="020F0502020204030204" pitchFamily="34" charset="0"/>
                        </a:rPr>
                        <a:t>1. What is L</a:t>
                      </a:r>
                      <a:r>
                        <a:rPr lang="en-US" altLang="zh-CN" sz="1800" u="none" strike="noStrike" cap="none" spc="0" baseline="0" dirty="0">
                          <a:solidFill>
                            <a:schemeClr val="bg1">
                              <a:lumMod val="50000"/>
                            </a:schemeClr>
                          </a:solidFill>
                          <a:effectLst/>
                          <a:latin typeface="Calibri" panose="020F0502020204030204" pitchFamily="34" charset="0"/>
                          <a:cs typeface="Calibri" panose="020F0502020204030204" pitchFamily="34" charset="0"/>
                        </a:rPr>
                        <a:t>abor </a:t>
                      </a:r>
                      <a:r>
                        <a:rPr lang="en-US" sz="1800" b="0" u="none" strike="noStrike" cap="none" spc="0" baseline="0" dirty="0">
                          <a:solidFill>
                            <a:schemeClr val="bg1">
                              <a:lumMod val="50000"/>
                            </a:schemeClr>
                          </a:solidFill>
                          <a:effectLst/>
                          <a:latin typeface="Calibri" panose="020F0502020204030204" pitchFamily="34" charset="0"/>
                          <a:cs typeface="Calibri" panose="020F0502020204030204" pitchFamily="34" charset="0"/>
                        </a:rPr>
                        <a:t>Claim? </a:t>
                      </a:r>
                      <a:r>
                        <a:rPr kumimoji="0" lang="en-US" altLang="en-US" sz="1800" b="0" i="0" u="none" strike="noStrike" kern="1200" cap="none" spc="0" normalizeH="0" baseline="0" noProof="0" dirty="0">
                          <a:ln>
                            <a:noFill/>
                          </a:ln>
                          <a:solidFill>
                            <a:schemeClr val="bg1">
                              <a:lumMod val="50000"/>
                            </a:schemeClr>
                          </a:solidFill>
                          <a:effectLst/>
                          <a:uLnTx/>
                          <a:uFillTx/>
                          <a:latin typeface="Calibri" panose="020F0502020204030204" pitchFamily="34" charset="0"/>
                          <a:ea typeface="MS PGothic" pitchFamily="34" charset="-128"/>
                          <a:cs typeface="Calibri" panose="020F0502020204030204" pitchFamily="34" charset="0"/>
                        </a:rPr>
                        <a:t>What is Utilization? </a:t>
                      </a:r>
                    </a:p>
                  </a:txBody>
                  <a:tcPr marL="8944" marR="8944" marT="80137" marB="80137" anchor="ctr">
                    <a:lnL w="28575" cap="flat" cmpd="sng" algn="ctr">
                      <a:noFill/>
                      <a:prstDash val="solid"/>
                    </a:lnL>
                    <a:lnR w="12700" cmpd="sng">
                      <a:noFill/>
                      <a:prstDash val="solid"/>
                    </a:lnR>
                    <a:lnT w="38100" cmpd="sng">
                      <a:noFill/>
                    </a:lnT>
                    <a:lnB w="12700" cap="flat" cmpd="sng" algn="ctr">
                      <a:noFill/>
                      <a:prstDash val="solid"/>
                    </a:lnB>
                    <a:noFill/>
                  </a:tcPr>
                </a:tc>
                <a:tc>
                  <a:txBody>
                    <a:bodyPr/>
                    <a:lstStyle/>
                    <a:p>
                      <a:pPr marL="0" marR="0" indent="0" algn="l" defTabSz="914400" rtl="0" eaLnBrk="1" fontAlgn="b" latinLnBrk="0" hangingPunct="1">
                        <a:lnSpc>
                          <a:spcPts val="1400"/>
                        </a:lnSpc>
                        <a:spcBef>
                          <a:spcPts val="0"/>
                        </a:spcBef>
                        <a:spcAft>
                          <a:spcPts val="0"/>
                        </a:spcAft>
                        <a:buClrTx/>
                        <a:buSzTx/>
                        <a:buFontTx/>
                        <a:buNone/>
                        <a:tabLst/>
                        <a:defRPr/>
                      </a:pPr>
                      <a:r>
                        <a:rPr lang="en-US" sz="1800" u="none" strike="noStrike" cap="none" spc="0" dirty="0">
                          <a:solidFill>
                            <a:srgbClr val="0432FF"/>
                          </a:solidFill>
                          <a:effectLst/>
                          <a:latin typeface="Calibri" panose="020F0502020204030204" pitchFamily="34" charset="0"/>
                          <a:cs typeface="Calibri" panose="020F0502020204030204" pitchFamily="34" charset="0"/>
                          <a:hlinkClick r:id="rId3" action="ppaction://hlinksldjump">
                            <a:extLst>
                              <a:ext uri="{A12FA001-AC4F-418D-AE19-62706E023703}">
                                <ahyp:hlinkClr xmlns:ahyp="http://schemas.microsoft.com/office/drawing/2018/hyperlinkcolor" val="tx"/>
                              </a:ext>
                            </a:extLst>
                          </a:hlinkClick>
                        </a:rPr>
                        <a:t>Page </a:t>
                      </a:r>
                      <a:r>
                        <a:rPr lang="en-US" altLang="zh-CN" sz="1800" u="none" strike="noStrike" cap="none" spc="0" dirty="0">
                          <a:solidFill>
                            <a:srgbClr val="0432FF"/>
                          </a:solidFill>
                          <a:effectLst/>
                          <a:latin typeface="Calibri" panose="020F0502020204030204" pitchFamily="34" charset="0"/>
                          <a:cs typeface="Calibri" panose="020F0502020204030204" pitchFamily="34" charset="0"/>
                          <a:hlinkClick r:id="rId3" action="ppaction://hlinksldjump">
                            <a:extLst>
                              <a:ext uri="{A12FA001-AC4F-418D-AE19-62706E023703}">
                                <ahyp:hlinkClr xmlns:ahyp="http://schemas.microsoft.com/office/drawing/2018/hyperlinkcolor" val="tx"/>
                              </a:ext>
                            </a:extLst>
                          </a:hlinkClick>
                        </a:rPr>
                        <a:t>3</a:t>
                      </a:r>
                      <a:endParaRPr lang="en-US" sz="1800" u="none" strike="noStrike" cap="none" spc="0" dirty="0">
                        <a:solidFill>
                          <a:srgbClr val="0432FF"/>
                        </a:solidFill>
                        <a:effectLst/>
                        <a:latin typeface="Calibri" panose="020F0502020204030204" pitchFamily="34" charset="0"/>
                        <a:cs typeface="Calibri" panose="020F0502020204030204" pitchFamily="34" charset="0"/>
                      </a:endParaRPr>
                    </a:p>
                  </a:txBody>
                  <a:tcPr marL="8944" marR="8944" marT="80137" marB="80137" anchor="ctr">
                    <a:lnL w="12700" cmpd="sng">
                      <a:noFill/>
                      <a:prstDash val="solid"/>
                    </a:lnL>
                    <a:lnR w="28575" cap="flat" cmpd="sng" algn="ctr">
                      <a:noFill/>
                      <a:prstDash val="solid"/>
                    </a:lnR>
                    <a:lnT w="38100" cmpd="sng">
                      <a:noFill/>
                    </a:lnT>
                    <a:lnB w="12700" cap="flat" cmpd="sng" algn="ctr">
                      <a:noFill/>
                      <a:prstDash val="solid"/>
                    </a:lnB>
                    <a:noFill/>
                  </a:tcPr>
                </a:tc>
                <a:extLst>
                  <a:ext uri="{0D108BD9-81ED-4DB2-BD59-A6C34878D82A}">
                    <a16:rowId xmlns:a16="http://schemas.microsoft.com/office/drawing/2014/main" val="10001"/>
                  </a:ext>
                </a:extLst>
              </a:tr>
              <a:tr h="432369">
                <a:tc>
                  <a:txBody>
                    <a:bodyPr/>
                    <a:lstStyle/>
                    <a:p>
                      <a:pPr marL="0" marR="0" lvl="0" indent="0" algn="l" defTabSz="966828" rtl="0" eaLnBrk="1" fontAlgn="b" latinLnBrk="0" hangingPunct="1">
                        <a:lnSpc>
                          <a:spcPts val="1400"/>
                        </a:lnSpc>
                        <a:spcBef>
                          <a:spcPts val="0"/>
                        </a:spcBef>
                        <a:spcAft>
                          <a:spcPts val="0"/>
                        </a:spcAft>
                        <a:buClr>
                          <a:srgbClr val="000000"/>
                        </a:buClr>
                        <a:buSzPts val="1200"/>
                        <a:buFont typeface="Calibri" panose="020F0502020204030204" pitchFamily="34" charset="0"/>
                        <a:buNone/>
                        <a:tabLst/>
                        <a:defRPr/>
                      </a:pPr>
                      <a:r>
                        <a:rPr lang="en-US" sz="1800" u="none" strike="noStrike" kern="1200" cap="none" spc="0" baseline="0" dirty="0">
                          <a:solidFill>
                            <a:schemeClr val="bg1">
                              <a:lumMod val="50000"/>
                            </a:schemeClr>
                          </a:solidFill>
                          <a:effectLst/>
                          <a:latin typeface="Calibri" panose="020F0502020204030204" pitchFamily="34" charset="0"/>
                          <a:cs typeface="Calibri" panose="020F0502020204030204" pitchFamily="34" charset="0"/>
                        </a:rPr>
                        <a:t>2. </a:t>
                      </a:r>
                      <a:r>
                        <a:rPr lang="en-US" altLang="zh-CN" sz="1800" u="none" strike="noStrike" kern="1200" cap="none" spc="0" baseline="0" dirty="0">
                          <a:solidFill>
                            <a:schemeClr val="bg1">
                              <a:lumMod val="50000"/>
                            </a:schemeClr>
                          </a:solidFill>
                          <a:effectLst/>
                          <a:latin typeface="Calibri" panose="020F0502020204030204" pitchFamily="34" charset="0"/>
                          <a:ea typeface="+mn-ea"/>
                          <a:cs typeface="Calibri" panose="020F0502020204030204" pitchFamily="34" charset="0"/>
                        </a:rPr>
                        <a:t>Why Labor Claiming Is Necessary?</a:t>
                      </a:r>
                      <a:endParaRPr lang="en-US" altLang="en-US" sz="1800" u="none" strike="noStrike" kern="1200" cap="none" spc="0" baseline="0" dirty="0">
                        <a:solidFill>
                          <a:schemeClr val="bg1">
                            <a:lumMod val="50000"/>
                          </a:schemeClr>
                        </a:solidFill>
                        <a:effectLst/>
                        <a:latin typeface="Calibri" panose="020F0502020204030204" pitchFamily="34" charset="0"/>
                        <a:cs typeface="Calibri" panose="020F0502020204030204" pitchFamily="34" charset="0"/>
                      </a:endParaRPr>
                    </a:p>
                  </a:txBody>
                  <a:tcPr marL="8944" marR="8944" marT="80137" marB="80137" anchor="ctr">
                    <a:lnL w="12700" cmpd="sng">
                      <a:noFill/>
                      <a:prstDash val="solid"/>
                    </a:lnL>
                    <a:lnR w="12700" cmpd="sng">
                      <a:noFill/>
                      <a:prstDash val="solid"/>
                    </a:lnR>
                    <a:lnT w="12700" cap="flat" cmpd="sng" algn="ctr">
                      <a:noFill/>
                      <a:prstDash val="solid"/>
                    </a:lnT>
                    <a:lnB w="12700" cmpd="sng">
                      <a:noFill/>
                      <a:prstDash val="solid"/>
                    </a:lnB>
                    <a:solidFill>
                      <a:schemeClr val="accent5">
                        <a:lumMod val="10000"/>
                        <a:lumOff val="90000"/>
                      </a:schemeClr>
                    </a:solidFill>
                  </a:tcPr>
                </a:tc>
                <a:tc>
                  <a:txBody>
                    <a:bodyPr/>
                    <a:lstStyle/>
                    <a:p>
                      <a:pPr algn="l" fontAlgn="b">
                        <a:lnSpc>
                          <a:spcPts val="1400"/>
                        </a:lnSpc>
                      </a:pPr>
                      <a:r>
                        <a:rPr lang="en-US" sz="1800" u="none" strike="noStrike" cap="none" spc="0" dirty="0">
                          <a:solidFill>
                            <a:srgbClr val="0432FF"/>
                          </a:solidFill>
                          <a:effectLst/>
                          <a:latin typeface="Calibri" panose="020F0502020204030204" pitchFamily="34" charset="0"/>
                          <a:cs typeface="Calibri" panose="020F0502020204030204" pitchFamily="34" charset="0"/>
                          <a:hlinkClick r:id="rId4" action="ppaction://hlinksldjump">
                            <a:extLst>
                              <a:ext uri="{A12FA001-AC4F-418D-AE19-62706E023703}">
                                <ahyp:hlinkClr xmlns:ahyp="http://schemas.microsoft.com/office/drawing/2018/hyperlinkcolor" val="tx"/>
                              </a:ext>
                            </a:extLst>
                          </a:hlinkClick>
                        </a:rPr>
                        <a:t>Page 4</a:t>
                      </a:r>
                      <a:endParaRPr lang="en-US" sz="1800" b="1" i="0" u="none" strike="noStrike" cap="none" spc="0" dirty="0">
                        <a:solidFill>
                          <a:srgbClr val="0432FF"/>
                        </a:solidFill>
                        <a:effectLst/>
                        <a:latin typeface="Calibri" panose="020F0502020204030204" pitchFamily="34" charset="0"/>
                        <a:cs typeface="Calibri" panose="020F0502020204030204" pitchFamily="34" charset="0"/>
                      </a:endParaRPr>
                    </a:p>
                  </a:txBody>
                  <a:tcPr marL="8944" marR="8944" marT="80137" marB="80137" anchor="ctr">
                    <a:lnL w="12700" cmpd="sng">
                      <a:noFill/>
                      <a:prstDash val="solid"/>
                    </a:lnL>
                    <a:lnR w="12700" cmpd="sng">
                      <a:noFill/>
                      <a:prstDash val="solid"/>
                    </a:lnR>
                    <a:lnT w="12700" cap="flat" cmpd="sng" algn="ctr">
                      <a:noFill/>
                      <a:prstDash val="solid"/>
                    </a:lnT>
                    <a:lnB w="12700" cmpd="sng">
                      <a:noFill/>
                      <a:prstDash val="solid"/>
                    </a:lnB>
                    <a:solidFill>
                      <a:schemeClr val="accent5">
                        <a:lumMod val="10000"/>
                        <a:lumOff val="90000"/>
                      </a:schemeClr>
                    </a:solidFill>
                  </a:tcPr>
                </a:tc>
                <a:extLst>
                  <a:ext uri="{0D108BD9-81ED-4DB2-BD59-A6C34878D82A}">
                    <a16:rowId xmlns:a16="http://schemas.microsoft.com/office/drawing/2014/main" val="10014"/>
                  </a:ext>
                </a:extLst>
              </a:tr>
              <a:tr h="359279">
                <a:tc>
                  <a:txBody>
                    <a:bodyPr/>
                    <a:lstStyle/>
                    <a:p>
                      <a:pPr algn="l" fontAlgn="b">
                        <a:lnSpc>
                          <a:spcPts val="1400"/>
                        </a:lnSpc>
                        <a:buClr>
                          <a:srgbClr val="000000"/>
                        </a:buClr>
                        <a:buSzPts val="1200"/>
                        <a:buFont typeface="Calibri" panose="020F0502020204030204" pitchFamily="34" charset="0"/>
                        <a:buNone/>
                      </a:pPr>
                      <a:r>
                        <a:rPr lang="en-US" sz="1800" u="none" strike="noStrike" cap="none" spc="0" dirty="0">
                          <a:solidFill>
                            <a:schemeClr val="bg1">
                              <a:lumMod val="50000"/>
                            </a:schemeClr>
                          </a:solidFill>
                          <a:effectLst/>
                          <a:latin typeface="Calibri" panose="020F0502020204030204" pitchFamily="34" charset="0"/>
                          <a:cs typeface="Calibri" panose="020F0502020204030204" pitchFamily="34" charset="0"/>
                        </a:rPr>
                        <a:t>3.</a:t>
                      </a:r>
                      <a:r>
                        <a:rPr lang="en-US" sz="1800" u="none" strike="noStrike" cap="none" spc="0" baseline="0" dirty="0">
                          <a:solidFill>
                            <a:schemeClr val="bg1">
                              <a:lumMod val="50000"/>
                            </a:schemeClr>
                          </a:solidFill>
                          <a:effectLst/>
                          <a:latin typeface="Calibri" panose="020F0502020204030204" pitchFamily="34" charset="0"/>
                          <a:cs typeface="Calibri" panose="020F0502020204030204" pitchFamily="34" charset="0"/>
                        </a:rPr>
                        <a:t> </a:t>
                      </a:r>
                      <a:r>
                        <a:rPr lang="en-US" sz="1800" u="none" strike="noStrike" cap="none" spc="0" dirty="0">
                          <a:solidFill>
                            <a:schemeClr val="bg1">
                              <a:lumMod val="50000"/>
                            </a:schemeClr>
                          </a:solidFill>
                          <a:effectLst/>
                          <a:latin typeface="Calibri" panose="020F0502020204030204" pitchFamily="34" charset="0"/>
                          <a:cs typeface="Calibri" panose="020F0502020204030204" pitchFamily="34" charset="0"/>
                        </a:rPr>
                        <a:t>Labor </a:t>
                      </a:r>
                      <a:r>
                        <a:rPr lang="en-US" sz="1800" u="none" strike="noStrike" kern="1200" cap="none" spc="0" baseline="0" dirty="0">
                          <a:solidFill>
                            <a:schemeClr val="bg1">
                              <a:lumMod val="50000"/>
                            </a:schemeClr>
                          </a:solidFill>
                          <a:effectLst/>
                          <a:latin typeface="Calibri" panose="020F0502020204030204" pitchFamily="34" charset="0"/>
                          <a:cs typeface="Calibri" panose="020F0502020204030204" pitchFamily="34" charset="0"/>
                        </a:rPr>
                        <a:t>Claiming</a:t>
                      </a:r>
                      <a:r>
                        <a:rPr lang="en-US" sz="1800" u="none" strike="noStrike" cap="none" spc="0" dirty="0">
                          <a:solidFill>
                            <a:schemeClr val="bg1">
                              <a:lumMod val="50000"/>
                            </a:schemeClr>
                          </a:solidFill>
                          <a:effectLst/>
                          <a:latin typeface="Calibri" panose="020F0502020204030204" pitchFamily="34" charset="0"/>
                          <a:cs typeface="Calibri" panose="020F0502020204030204" pitchFamily="34" charset="0"/>
                        </a:rPr>
                        <a:t> P</a:t>
                      </a:r>
                      <a:r>
                        <a:rPr lang="en-US" altLang="zh-CN" sz="1800" u="none" strike="noStrike" cap="none" spc="0" dirty="0">
                          <a:solidFill>
                            <a:schemeClr val="bg1">
                              <a:lumMod val="50000"/>
                            </a:schemeClr>
                          </a:solidFill>
                          <a:effectLst/>
                          <a:latin typeface="Calibri" panose="020F0502020204030204" pitchFamily="34" charset="0"/>
                          <a:cs typeface="Calibri" panose="020F0502020204030204" pitchFamily="34" charset="0"/>
                        </a:rPr>
                        <a:t>olicy </a:t>
                      </a:r>
                      <a:endParaRPr lang="en-US" sz="1800" u="none" strike="noStrike" kern="1200" cap="none" spc="0" baseline="0" dirty="0">
                        <a:solidFill>
                          <a:schemeClr val="bg1">
                            <a:lumMod val="50000"/>
                          </a:schemeClr>
                        </a:solidFill>
                        <a:effectLst/>
                        <a:latin typeface="Calibri" panose="020F0502020204030204" pitchFamily="34" charset="0"/>
                        <a:ea typeface="+mn-ea"/>
                        <a:cs typeface="Calibri" panose="020F0502020204030204" pitchFamily="34" charset="0"/>
                      </a:endParaRPr>
                    </a:p>
                  </a:txBody>
                  <a:tcPr marL="8944" marR="8944" marT="80137" marB="80137" anchor="ctr">
                    <a:lnL w="28575" cap="flat" cmpd="sng" algn="ctr">
                      <a:noFill/>
                      <a:prstDash val="solid"/>
                    </a:lnL>
                    <a:lnR w="12700" cmpd="sng">
                      <a:noFill/>
                      <a:prstDash val="solid"/>
                    </a:lnR>
                    <a:lnT w="12700" cmpd="sng">
                      <a:noFill/>
                      <a:prstDash val="solid"/>
                    </a:lnT>
                    <a:lnB w="12700" cap="flat" cmpd="sng" algn="ctr">
                      <a:noFill/>
                      <a:prstDash val="solid"/>
                    </a:lnB>
                    <a:noFill/>
                  </a:tcPr>
                </a:tc>
                <a:tc>
                  <a:txBody>
                    <a:bodyPr/>
                    <a:lstStyle/>
                    <a:p>
                      <a:pPr algn="l" fontAlgn="b">
                        <a:lnSpc>
                          <a:spcPts val="1400"/>
                        </a:lnSpc>
                      </a:pPr>
                      <a:r>
                        <a:rPr lang="en-US" sz="1800" u="none" strike="noStrike" cap="none" spc="0" dirty="0">
                          <a:solidFill>
                            <a:srgbClr val="0432FF"/>
                          </a:solidFill>
                          <a:effectLst/>
                          <a:latin typeface="Calibri" panose="020F0502020204030204" pitchFamily="34" charset="0"/>
                          <a:cs typeface="Calibri" panose="020F0502020204030204" pitchFamily="34" charset="0"/>
                          <a:hlinkClick r:id="rId5" action="ppaction://hlinksldjump">
                            <a:extLst>
                              <a:ext uri="{A12FA001-AC4F-418D-AE19-62706E023703}">
                                <ahyp:hlinkClr xmlns:ahyp="http://schemas.microsoft.com/office/drawing/2018/hyperlinkcolor" val="tx"/>
                              </a:ext>
                            </a:extLst>
                          </a:hlinkClick>
                        </a:rPr>
                        <a:t>Page</a:t>
                      </a:r>
                      <a:r>
                        <a:rPr lang="zh-CN" altLang="en-US" sz="1800" u="none" strike="noStrike" cap="none" spc="0" dirty="0">
                          <a:solidFill>
                            <a:srgbClr val="0432FF"/>
                          </a:solidFill>
                          <a:effectLst/>
                          <a:latin typeface="Calibri" panose="020F0502020204030204" pitchFamily="34" charset="0"/>
                          <a:cs typeface="Calibri" panose="020F0502020204030204" pitchFamily="34" charset="0"/>
                          <a:hlinkClick r:id="rId5" action="ppaction://hlinksldjump">
                            <a:extLst>
                              <a:ext uri="{A12FA001-AC4F-418D-AE19-62706E023703}">
                                <ahyp:hlinkClr xmlns:ahyp="http://schemas.microsoft.com/office/drawing/2018/hyperlinkcolor" val="tx"/>
                              </a:ext>
                            </a:extLst>
                          </a:hlinkClick>
                        </a:rPr>
                        <a:t> </a:t>
                      </a:r>
                      <a:r>
                        <a:rPr lang="en-US" altLang="zh-CN" sz="1800" u="none" strike="noStrike" cap="none" spc="0" dirty="0">
                          <a:solidFill>
                            <a:srgbClr val="0432FF"/>
                          </a:solidFill>
                          <a:effectLst/>
                          <a:latin typeface="Calibri" panose="020F0502020204030204" pitchFamily="34" charset="0"/>
                          <a:cs typeface="Calibri" panose="020F0502020204030204" pitchFamily="34" charset="0"/>
                          <a:hlinkClick r:id="rId5" action="ppaction://hlinksldjump">
                            <a:extLst>
                              <a:ext uri="{A12FA001-AC4F-418D-AE19-62706E023703}">
                                <ahyp:hlinkClr xmlns:ahyp="http://schemas.microsoft.com/office/drawing/2018/hyperlinkcolor" val="tx"/>
                              </a:ext>
                            </a:extLst>
                          </a:hlinkClick>
                        </a:rPr>
                        <a:t>5</a:t>
                      </a:r>
                      <a:endParaRPr lang="en-US" sz="1800" b="1" i="0" u="none" strike="noStrike" cap="none" spc="0" dirty="0">
                        <a:solidFill>
                          <a:srgbClr val="0432FF"/>
                        </a:solidFill>
                        <a:effectLst/>
                        <a:latin typeface="Calibri" panose="020F0502020204030204" pitchFamily="34" charset="0"/>
                        <a:cs typeface="Calibri" panose="020F0502020204030204" pitchFamily="34" charset="0"/>
                      </a:endParaRPr>
                    </a:p>
                  </a:txBody>
                  <a:tcPr marL="8944" marR="8944" marT="80137" marB="80137" anchor="ctr">
                    <a:lnL w="12700" cmpd="sng">
                      <a:noFill/>
                      <a:prstDash val="solid"/>
                    </a:lnL>
                    <a:lnR w="28575" cap="flat" cmpd="sng" algn="ctr">
                      <a:noFill/>
                      <a:prstDash val="solid"/>
                    </a:lnR>
                    <a:lnT w="12700" cmpd="sng">
                      <a:noFill/>
                      <a:prstDash val="solid"/>
                    </a:lnT>
                    <a:lnB w="12700" cap="flat" cmpd="sng" algn="ctr">
                      <a:noFill/>
                      <a:prstDash val="solid"/>
                    </a:lnB>
                    <a:noFill/>
                  </a:tcPr>
                </a:tc>
                <a:extLst>
                  <a:ext uri="{0D108BD9-81ED-4DB2-BD59-A6C34878D82A}">
                    <a16:rowId xmlns:a16="http://schemas.microsoft.com/office/drawing/2014/main" val="371729073"/>
                  </a:ext>
                </a:extLst>
              </a:tr>
              <a:tr h="432369">
                <a:tc>
                  <a:txBody>
                    <a:bodyPr/>
                    <a:lstStyle/>
                    <a:p>
                      <a:pPr marL="0" lvl="0" indent="-285750" algn="l" defTabSz="914400" rtl="0" eaLnBrk="1" fontAlgn="b" latinLnBrk="0" hangingPunct="1">
                        <a:lnSpc>
                          <a:spcPts val="1400"/>
                        </a:lnSpc>
                        <a:buFont typeface="Arial" panose="020B0604020202020204" pitchFamily="34" charset="0"/>
                        <a:buNone/>
                      </a:pPr>
                      <a:r>
                        <a:rPr lang="en-US" sz="1800" u="none" strike="noStrike" cap="none" spc="0" dirty="0">
                          <a:solidFill>
                            <a:schemeClr val="bg1">
                              <a:lumMod val="50000"/>
                            </a:schemeClr>
                          </a:solidFill>
                          <a:effectLst/>
                          <a:latin typeface="Calibri" panose="020F0502020204030204" pitchFamily="34" charset="0"/>
                          <a:cs typeface="Calibri" panose="020F0502020204030204" pitchFamily="34" charset="0"/>
                        </a:rPr>
                        <a:t>4. </a:t>
                      </a:r>
                      <a:r>
                        <a:rPr lang="en-US" sz="1800" u="none" strike="noStrike" cap="none" spc="0" baseline="0" dirty="0">
                          <a:solidFill>
                            <a:schemeClr val="bg1">
                              <a:lumMod val="50000"/>
                            </a:schemeClr>
                          </a:solidFill>
                          <a:effectLst/>
                          <a:latin typeface="Calibri" panose="020F0502020204030204" pitchFamily="34" charset="0"/>
                          <a:cs typeface="Calibri" panose="020F0502020204030204" pitchFamily="34" charset="0"/>
                        </a:rPr>
                        <a:t>Labor Claim </a:t>
                      </a:r>
                      <a:r>
                        <a:rPr lang="en-US" sz="1800" u="none" strike="noStrike" kern="1200" cap="none" spc="0" baseline="0" dirty="0">
                          <a:solidFill>
                            <a:schemeClr val="bg1">
                              <a:lumMod val="50000"/>
                            </a:schemeClr>
                          </a:solidFill>
                          <a:effectLst/>
                          <a:latin typeface="Calibri" panose="020F0502020204030204" pitchFamily="34" charset="0"/>
                          <a:ea typeface="+mn-ea"/>
                          <a:cs typeface="Calibri" panose="020F0502020204030204" pitchFamily="34" charset="0"/>
                        </a:rPr>
                        <a:t>Compliance Case Study </a:t>
                      </a:r>
                      <a:endParaRPr lang="en-US" sz="1800" b="1" i="0" u="none" strike="noStrike" kern="1200" cap="none" spc="0" dirty="0">
                        <a:solidFill>
                          <a:schemeClr val="bg1">
                            <a:lumMod val="50000"/>
                          </a:schemeClr>
                        </a:solidFill>
                        <a:effectLst/>
                        <a:latin typeface="Calibri" panose="020F0502020204030204" pitchFamily="34" charset="0"/>
                        <a:ea typeface="+mn-ea"/>
                        <a:cs typeface="Calibri" panose="020F0502020204030204" pitchFamily="34" charset="0"/>
                      </a:endParaRPr>
                    </a:p>
                  </a:txBody>
                  <a:tcPr marL="8944" marR="8944" marT="80137" marB="80137" anchor="ctr">
                    <a:lnL w="12700" cmpd="sng">
                      <a:noFill/>
                      <a:prstDash val="solid"/>
                    </a:lnL>
                    <a:lnR w="12700" cmpd="sng">
                      <a:noFill/>
                      <a:prstDash val="solid"/>
                    </a:lnR>
                    <a:lnT w="12700" cap="flat" cmpd="sng" algn="ctr">
                      <a:noFill/>
                      <a:prstDash val="solid"/>
                    </a:lnT>
                    <a:lnB w="12700" cmpd="sng">
                      <a:noFill/>
                      <a:prstDash val="solid"/>
                    </a:lnB>
                    <a:solidFill>
                      <a:schemeClr val="accent5">
                        <a:lumMod val="10000"/>
                        <a:lumOff val="90000"/>
                      </a:schemeClr>
                    </a:solidFill>
                  </a:tcPr>
                </a:tc>
                <a:tc>
                  <a:txBody>
                    <a:bodyPr/>
                    <a:lstStyle/>
                    <a:p>
                      <a:pPr marL="0" marR="0" lvl="0" indent="0" algn="l" defTabSz="914400" rtl="0" eaLnBrk="1" fontAlgn="b" latinLnBrk="0" hangingPunct="1">
                        <a:lnSpc>
                          <a:spcPts val="1400"/>
                        </a:lnSpc>
                        <a:spcBef>
                          <a:spcPts val="0"/>
                        </a:spcBef>
                        <a:spcAft>
                          <a:spcPts val="0"/>
                        </a:spcAft>
                        <a:buClrTx/>
                        <a:buSzTx/>
                        <a:buFontTx/>
                        <a:buNone/>
                        <a:tabLst/>
                        <a:defRPr/>
                      </a:pPr>
                      <a:r>
                        <a:rPr lang="en-US" sz="1800" u="none" strike="noStrike" kern="1200" cap="none" spc="0" dirty="0">
                          <a:solidFill>
                            <a:srgbClr val="0432FF"/>
                          </a:solidFill>
                          <a:effectLst/>
                          <a:latin typeface="Calibri" panose="020F0502020204030204" pitchFamily="34" charset="0"/>
                          <a:cs typeface="Calibri" panose="020F0502020204030204" pitchFamily="34" charset="0"/>
                          <a:hlinkClick r:id="rId6" action="ppaction://hlinksldjump"/>
                        </a:rPr>
                        <a:t>Page 7</a:t>
                      </a:r>
                      <a:r>
                        <a:rPr lang="en-US" altLang="zh-CN" sz="1800" u="none" strike="noStrike" kern="1200" cap="none" spc="0" dirty="0">
                          <a:solidFill>
                            <a:srgbClr val="0432FF"/>
                          </a:solidFill>
                          <a:effectLst/>
                          <a:latin typeface="Calibri" panose="020F0502020204030204" pitchFamily="34" charset="0"/>
                          <a:cs typeface="Calibri" panose="020F0502020204030204" pitchFamily="34" charset="0"/>
                          <a:hlinkClick r:id="rId6" action="ppaction://hlinksldjump"/>
                        </a:rPr>
                        <a:t>-22</a:t>
                      </a:r>
                      <a:endParaRPr lang="en-US" sz="1800" u="none" strike="noStrike" kern="1200" cap="none" spc="0" dirty="0">
                        <a:solidFill>
                          <a:srgbClr val="0432FF"/>
                        </a:solidFill>
                        <a:effectLst/>
                        <a:latin typeface="Calibri" panose="020F0502020204030204" pitchFamily="34" charset="0"/>
                        <a:cs typeface="Calibri" panose="020F0502020204030204" pitchFamily="34" charset="0"/>
                      </a:endParaRPr>
                    </a:p>
                  </a:txBody>
                  <a:tcPr marL="8944" marR="8944" marT="80137" marB="80137" anchor="ctr">
                    <a:lnL w="12700" cmpd="sng">
                      <a:noFill/>
                      <a:prstDash val="solid"/>
                    </a:lnL>
                    <a:lnR w="12700" cmpd="sng">
                      <a:noFill/>
                      <a:prstDash val="solid"/>
                    </a:lnR>
                    <a:lnT w="12700" cap="flat" cmpd="sng" algn="ctr">
                      <a:noFill/>
                      <a:prstDash val="solid"/>
                    </a:lnT>
                    <a:lnB w="12700" cmpd="sng">
                      <a:noFill/>
                      <a:prstDash val="solid"/>
                    </a:lnB>
                    <a:solidFill>
                      <a:schemeClr val="accent5">
                        <a:lumMod val="10000"/>
                        <a:lumOff val="90000"/>
                      </a:schemeClr>
                    </a:solidFill>
                  </a:tcPr>
                </a:tc>
                <a:extLst>
                  <a:ext uri="{0D108BD9-81ED-4DB2-BD59-A6C34878D82A}">
                    <a16:rowId xmlns:a16="http://schemas.microsoft.com/office/drawing/2014/main" val="330292739"/>
                  </a:ext>
                </a:extLst>
              </a:tr>
              <a:tr h="432369">
                <a:tc>
                  <a:txBody>
                    <a:bodyPr/>
                    <a:lstStyle/>
                    <a:p>
                      <a:pPr marL="0" lvl="0" indent="-285750" algn="l" defTabSz="914400" rtl="0" eaLnBrk="1" fontAlgn="b" latinLnBrk="0" hangingPunct="1">
                        <a:lnSpc>
                          <a:spcPts val="1400"/>
                        </a:lnSpc>
                        <a:buFont typeface="Arial" panose="020B0604020202020204" pitchFamily="34" charset="0"/>
                        <a:buNone/>
                      </a:pPr>
                      <a:r>
                        <a:rPr lang="en-US" sz="1800" b="0" i="0" u="none" strike="noStrike" kern="1200" cap="none" spc="0" dirty="0">
                          <a:solidFill>
                            <a:schemeClr val="bg1">
                              <a:lumMod val="50000"/>
                            </a:schemeClr>
                          </a:solidFill>
                          <a:effectLst/>
                          <a:latin typeface="Calibri" panose="020F0502020204030204" pitchFamily="34" charset="0"/>
                          <a:ea typeface="+mn-ea"/>
                          <a:cs typeface="Calibri" panose="020F0502020204030204" pitchFamily="34" charset="0"/>
                        </a:rPr>
                        <a:t>5. Professional Accountability</a:t>
                      </a:r>
                    </a:p>
                  </a:txBody>
                  <a:tcPr marL="8944" marR="8944" marT="80137" marB="80137" anchor="ctr">
                    <a:lnL w="28575" cap="flat" cmpd="sng" algn="ctr">
                      <a:noFill/>
                      <a:prstDash val="solid"/>
                    </a:lnL>
                    <a:lnR w="12700" cmpd="sng">
                      <a:noFill/>
                      <a:prstDash val="solid"/>
                    </a:lnR>
                    <a:lnT w="12700" cmpd="sng">
                      <a:noFill/>
                      <a:prstDash val="solid"/>
                    </a:lnT>
                    <a:lnB w="12700" cap="flat" cmpd="sng" algn="ctr">
                      <a:noFill/>
                      <a:prstDash val="solid"/>
                    </a:lnB>
                    <a:noFill/>
                  </a:tcPr>
                </a:tc>
                <a:tc>
                  <a:txBody>
                    <a:bodyPr/>
                    <a:lstStyle/>
                    <a:p>
                      <a:pPr marL="0" marR="0" lvl="0" indent="0" algn="l" defTabSz="914400" rtl="0" eaLnBrk="1" fontAlgn="b" latinLnBrk="0" hangingPunct="1">
                        <a:lnSpc>
                          <a:spcPts val="1400"/>
                        </a:lnSpc>
                        <a:spcBef>
                          <a:spcPts val="0"/>
                        </a:spcBef>
                        <a:spcAft>
                          <a:spcPts val="0"/>
                        </a:spcAft>
                        <a:buClrTx/>
                        <a:buSzTx/>
                        <a:buFontTx/>
                        <a:buNone/>
                        <a:tabLst/>
                        <a:defRPr/>
                      </a:pPr>
                      <a:r>
                        <a:rPr lang="en-US" sz="1800" u="none" strike="noStrike" kern="1200" cap="none" spc="0" dirty="0">
                          <a:solidFill>
                            <a:srgbClr val="0432FF"/>
                          </a:solidFill>
                          <a:effectLst/>
                          <a:latin typeface="Calibri" panose="020F0502020204030204" pitchFamily="34" charset="0"/>
                          <a:cs typeface="Calibri" panose="020F0502020204030204" pitchFamily="34" charset="0"/>
                          <a:hlinkClick r:id="rId7" action="ppaction://hlinksldjump"/>
                        </a:rPr>
                        <a:t>Page </a:t>
                      </a:r>
                      <a:r>
                        <a:rPr lang="en-US" altLang="zh-CN" sz="1800" u="none" strike="noStrike" kern="1200" cap="none" spc="0" dirty="0">
                          <a:solidFill>
                            <a:srgbClr val="0432FF"/>
                          </a:solidFill>
                          <a:effectLst/>
                          <a:latin typeface="Calibri" panose="020F0502020204030204" pitchFamily="34" charset="0"/>
                          <a:cs typeface="Calibri" panose="020F0502020204030204" pitchFamily="34" charset="0"/>
                          <a:hlinkClick r:id="rId7" action="ppaction://hlinksldjump"/>
                        </a:rPr>
                        <a:t>23</a:t>
                      </a:r>
                      <a:r>
                        <a:rPr lang="en-US" sz="1800" u="none" strike="noStrike" kern="1200" cap="none" spc="0" dirty="0">
                          <a:solidFill>
                            <a:srgbClr val="0432FF"/>
                          </a:solidFill>
                          <a:effectLst/>
                          <a:latin typeface="Calibri" panose="020F0502020204030204" pitchFamily="34" charset="0"/>
                          <a:cs typeface="Calibri" panose="020F0502020204030204" pitchFamily="34" charset="0"/>
                          <a:hlinkClick r:id="rId7" action="ppaction://hlinksldjump"/>
                        </a:rPr>
                        <a:t>-24</a:t>
                      </a:r>
                      <a:endParaRPr lang="en-US" sz="1800" u="none" strike="noStrike" kern="1200" cap="none" spc="0" dirty="0">
                        <a:solidFill>
                          <a:srgbClr val="0432FF"/>
                        </a:solidFill>
                        <a:effectLst/>
                        <a:latin typeface="Calibri" panose="020F0502020204030204" pitchFamily="34" charset="0"/>
                        <a:cs typeface="Calibri" panose="020F0502020204030204" pitchFamily="34" charset="0"/>
                      </a:endParaRPr>
                    </a:p>
                  </a:txBody>
                  <a:tcPr marL="8944" marR="8944" marT="80137" marB="80137" anchor="ctr">
                    <a:lnL w="12700" cmpd="sng">
                      <a:noFill/>
                      <a:prstDash val="solid"/>
                    </a:lnL>
                    <a:lnR w="28575" cap="flat" cmpd="sng" algn="ctr">
                      <a:noFill/>
                      <a:prstDash val="solid"/>
                    </a:lnR>
                    <a:lnT w="12700" cmpd="sng">
                      <a:noFill/>
                      <a:prstDash val="solid"/>
                    </a:lnT>
                    <a:lnB w="12700" cap="flat" cmpd="sng" algn="ctr">
                      <a:noFill/>
                      <a:prstDash val="solid"/>
                    </a:lnB>
                    <a:noFill/>
                  </a:tcPr>
                </a:tc>
                <a:extLst>
                  <a:ext uri="{0D108BD9-81ED-4DB2-BD59-A6C34878D82A}">
                    <a16:rowId xmlns:a16="http://schemas.microsoft.com/office/drawing/2014/main" val="430903948"/>
                  </a:ext>
                </a:extLst>
              </a:tr>
              <a:tr h="392671">
                <a:tc>
                  <a:txBody>
                    <a:bodyPr/>
                    <a:lstStyle/>
                    <a:p>
                      <a:pPr marL="0" lvl="0" indent="-285750" algn="l" defTabSz="914400" rtl="0" eaLnBrk="1" fontAlgn="b" latinLnBrk="0" hangingPunct="1">
                        <a:lnSpc>
                          <a:spcPts val="1400"/>
                        </a:lnSpc>
                        <a:buFont typeface="Arial" panose="020B0604020202020204" pitchFamily="34" charset="0"/>
                        <a:buNone/>
                      </a:pPr>
                      <a:r>
                        <a:rPr lang="en-US" sz="1800" b="0" i="0" u="none" strike="noStrike" kern="1200" cap="none" spc="0" dirty="0">
                          <a:solidFill>
                            <a:schemeClr val="bg1">
                              <a:lumMod val="50000"/>
                            </a:schemeClr>
                          </a:solidFill>
                          <a:effectLst/>
                          <a:latin typeface="Calibri" panose="020F0502020204030204" pitchFamily="34" charset="0"/>
                          <a:ea typeface="+mn-ea"/>
                          <a:cs typeface="Calibri" panose="020F0502020204030204" pitchFamily="34" charset="0"/>
                        </a:rPr>
                        <a:t>6. </a:t>
                      </a:r>
                      <a:r>
                        <a:rPr lang="en-US" sz="1800" b="0" i="0" u="none" strike="noStrike" kern="1200" cap="none" spc="0" baseline="0" dirty="0">
                          <a:solidFill>
                            <a:schemeClr val="bg1">
                              <a:lumMod val="50000"/>
                            </a:schemeClr>
                          </a:solidFill>
                          <a:latin typeface="Calibri" panose="020F0502020204030204" pitchFamily="34" charset="0"/>
                          <a:ea typeface="+mn-ea"/>
                          <a:cs typeface="Calibri" panose="020F0502020204030204" pitchFamily="34" charset="0"/>
                        </a:rPr>
                        <a:t>Reference</a:t>
                      </a:r>
                      <a:endParaRPr lang="en-US" sz="1800" b="1" i="0" u="none" strike="noStrike" kern="1200" cap="none" spc="0" dirty="0">
                        <a:solidFill>
                          <a:schemeClr val="bg1">
                            <a:lumMod val="50000"/>
                          </a:schemeClr>
                        </a:solidFill>
                        <a:effectLst/>
                        <a:latin typeface="Calibri" panose="020F0502020204030204" pitchFamily="34" charset="0"/>
                        <a:ea typeface="+mn-ea"/>
                        <a:cs typeface="Calibri" panose="020F0502020204030204" pitchFamily="34" charset="0"/>
                      </a:endParaRPr>
                    </a:p>
                  </a:txBody>
                  <a:tcPr marL="8944" marR="8944" marT="80137" marB="80137" anchor="ctr">
                    <a:lnL w="12700" cmpd="sng">
                      <a:noFill/>
                      <a:prstDash val="solid"/>
                    </a:lnL>
                    <a:lnR w="12700" cmpd="sng">
                      <a:noFill/>
                      <a:prstDash val="solid"/>
                    </a:lnR>
                    <a:lnT w="12700" cap="flat" cmpd="sng" algn="ctr">
                      <a:noFill/>
                      <a:prstDash val="solid"/>
                    </a:lnT>
                    <a:lnB w="12700" cmpd="sng">
                      <a:noFill/>
                      <a:prstDash val="solid"/>
                    </a:lnB>
                    <a:solidFill>
                      <a:schemeClr val="accent5">
                        <a:lumMod val="10000"/>
                        <a:lumOff val="90000"/>
                      </a:schemeClr>
                    </a:solidFill>
                  </a:tcPr>
                </a:tc>
                <a:tc>
                  <a:txBody>
                    <a:bodyPr/>
                    <a:lstStyle/>
                    <a:p>
                      <a:pPr marL="0" algn="l" defTabSz="914400" rtl="0" eaLnBrk="1" fontAlgn="b" latinLnBrk="0" hangingPunct="1">
                        <a:lnSpc>
                          <a:spcPts val="1400"/>
                        </a:lnSpc>
                      </a:pPr>
                      <a:r>
                        <a:rPr lang="en-US" sz="1800" u="none" strike="noStrike" kern="1200" cap="none" spc="0" dirty="0">
                          <a:solidFill>
                            <a:srgbClr val="0432FF"/>
                          </a:solidFill>
                          <a:effectLst/>
                          <a:latin typeface="Calibri" panose="020F0502020204030204" pitchFamily="34" charset="0"/>
                          <a:ea typeface="+mn-ea"/>
                          <a:cs typeface="Calibri" panose="020F0502020204030204" pitchFamily="34" charset="0"/>
                          <a:hlinkClick r:id="rId8" action="ppaction://hlinksldjump"/>
                        </a:rPr>
                        <a:t>Page 25-31</a:t>
                      </a:r>
                      <a:endParaRPr lang="en-US" sz="1800" u="none" strike="noStrike" kern="1200" cap="none" spc="0" dirty="0">
                        <a:solidFill>
                          <a:srgbClr val="0432FF"/>
                        </a:solidFill>
                        <a:effectLst/>
                        <a:latin typeface="Calibri" panose="020F0502020204030204" pitchFamily="34" charset="0"/>
                        <a:ea typeface="+mn-ea"/>
                        <a:cs typeface="Calibri" panose="020F0502020204030204" pitchFamily="34" charset="0"/>
                      </a:endParaRPr>
                    </a:p>
                  </a:txBody>
                  <a:tcPr marL="8944" marR="8944" marT="80137" marB="80137" anchor="ctr">
                    <a:lnL w="12700" cmpd="sng">
                      <a:noFill/>
                      <a:prstDash val="solid"/>
                    </a:lnL>
                    <a:lnR w="12700" cmpd="sng">
                      <a:noFill/>
                      <a:prstDash val="solid"/>
                    </a:lnR>
                    <a:lnT w="12700" cap="flat" cmpd="sng" algn="ctr">
                      <a:noFill/>
                      <a:prstDash val="solid"/>
                    </a:lnT>
                    <a:lnB w="12700" cmpd="sng">
                      <a:noFill/>
                      <a:prstDash val="solid"/>
                    </a:lnB>
                    <a:solidFill>
                      <a:schemeClr val="accent5">
                        <a:lumMod val="10000"/>
                        <a:lumOff val="90000"/>
                      </a:schemeClr>
                    </a:solidFill>
                  </a:tcPr>
                </a:tc>
                <a:extLst>
                  <a:ext uri="{0D108BD9-81ED-4DB2-BD59-A6C34878D82A}">
                    <a16:rowId xmlns:a16="http://schemas.microsoft.com/office/drawing/2014/main" val="1698485537"/>
                  </a:ext>
                </a:extLst>
              </a:tr>
            </a:tbl>
          </a:graphicData>
        </a:graphic>
      </p:graphicFrame>
      <p:sp>
        <p:nvSpPr>
          <p:cNvPr id="14" name="Title 1">
            <a:extLst>
              <a:ext uri="{FF2B5EF4-FFF2-40B4-BE49-F238E27FC236}">
                <a16:creationId xmlns:a16="http://schemas.microsoft.com/office/drawing/2014/main" id="{73438D09-0684-4819-BD4D-CD3C11FEACD6}"/>
              </a:ext>
            </a:extLst>
          </p:cNvPr>
          <p:cNvSpPr>
            <a:spLocks noGrp="1"/>
          </p:cNvSpPr>
          <p:nvPr>
            <p:ph type="title"/>
          </p:nvPr>
        </p:nvSpPr>
        <p:spPr>
          <a:xfrm>
            <a:off x="711127" y="873254"/>
            <a:ext cx="2081044" cy="536448"/>
          </a:xfrm>
        </p:spPr>
        <p:txBody>
          <a:bodyPr/>
          <a:lstStyle/>
          <a:p>
            <a:r>
              <a:rPr lang="en-US" sz="3200" b="0" u="none" strike="noStrike" cap="none" spc="0" dirty="0">
                <a:solidFill>
                  <a:schemeClr val="bg1">
                    <a:lumMod val="50000"/>
                  </a:schemeClr>
                </a:solidFill>
                <a:effectLst/>
                <a:latin typeface="Calibri" panose="020F0502020204030204" pitchFamily="34" charset="0"/>
                <a:cs typeface="Calibri" panose="020F0502020204030204" pitchFamily="34" charset="0"/>
              </a:rPr>
              <a:t>Agenda</a:t>
            </a:r>
            <a:br>
              <a:rPr lang="en-US" sz="3200" b="0" u="none" strike="noStrike" cap="none" spc="0" dirty="0">
                <a:solidFill>
                  <a:schemeClr val="bg1">
                    <a:lumMod val="50000"/>
                  </a:schemeClr>
                </a:solidFill>
                <a:effectLst/>
                <a:latin typeface="Calibri" panose="020F0502020204030204" pitchFamily="34" charset="0"/>
                <a:cs typeface="Calibri" panose="020F0502020204030204" pitchFamily="34" charset="0"/>
              </a:rPr>
            </a:br>
            <a:endParaRPr lang="en-US" dirty="0">
              <a:solidFill>
                <a:schemeClr val="bg1">
                  <a:lumMod val="50000"/>
                </a:schemeClr>
              </a:solidFill>
            </a:endParaRPr>
          </a:p>
        </p:txBody>
      </p:sp>
    </p:spTree>
    <p:extLst>
      <p:ext uri="{BB962C8B-B14F-4D97-AF65-F5344CB8AC3E}">
        <p14:creationId xmlns:p14="http://schemas.microsoft.com/office/powerpoint/2010/main" val="32760495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Content Placeholder 2"/>
          <p:cNvSpPr>
            <a:spLocks noGrp="1"/>
          </p:cNvSpPr>
          <p:nvPr>
            <p:ph idx="1"/>
          </p:nvPr>
        </p:nvSpPr>
        <p:spPr>
          <a:xfrm>
            <a:off x="506027" y="1027709"/>
            <a:ext cx="11168109" cy="616744"/>
          </a:xfrm>
        </p:spPr>
        <p:txBody>
          <a:bodyPr/>
          <a:lstStyle/>
          <a:p>
            <a:pPr>
              <a:lnSpc>
                <a:spcPts val="1800"/>
              </a:lnSpc>
            </a:pPr>
            <a:r>
              <a:rPr lang="en-US" sz="1400" dirty="0">
                <a:solidFill>
                  <a:schemeClr val="bg1">
                    <a:lumMod val="50000"/>
                  </a:schemeClr>
                </a:solidFill>
                <a:latin typeface="Calibri" panose="020F0502020204030204" pitchFamily="34" charset="0"/>
                <a:cs typeface="Calibri" panose="020F0502020204030204" pitchFamily="34" charset="0"/>
              </a:rPr>
              <a:t>T</a:t>
            </a:r>
            <a:r>
              <a:rPr lang="en-US" altLang="zh-CN" sz="1400" dirty="0">
                <a:solidFill>
                  <a:schemeClr val="bg1">
                    <a:lumMod val="50000"/>
                  </a:schemeClr>
                </a:solidFill>
                <a:latin typeface="Calibri" panose="020F0502020204030204" pitchFamily="34" charset="0"/>
                <a:cs typeface="Calibri" panose="020F0502020204030204" pitchFamily="34" charset="0"/>
              </a:rPr>
              <a:t>racy is authorized as CFO claimer, Project E will launch in next Monday, all team members are busy on product testing, project manager Charlie request Tracy to claim labor hours for his project members to save their time. Can Tracy agree to do this?</a:t>
            </a:r>
            <a:endParaRPr lang="en-US" sz="1400" dirty="0">
              <a:solidFill>
                <a:schemeClr val="bg1">
                  <a:lumMod val="50000"/>
                </a:schemeClr>
              </a:solidFill>
              <a:latin typeface="Calibri" panose="020F0502020204030204" pitchFamily="34" charset="0"/>
              <a:cs typeface="Calibri" panose="020F0502020204030204" pitchFamily="34" charset="0"/>
            </a:endParaRPr>
          </a:p>
        </p:txBody>
      </p:sp>
      <p:sp>
        <p:nvSpPr>
          <p:cNvPr id="2" name="Title 1"/>
          <p:cNvSpPr>
            <a:spLocks noGrp="1"/>
          </p:cNvSpPr>
          <p:nvPr>
            <p:ph type="title"/>
          </p:nvPr>
        </p:nvSpPr>
        <p:spPr>
          <a:xfrm>
            <a:off x="3070565" y="557627"/>
            <a:ext cx="6384154" cy="368182"/>
          </a:xfrm>
        </p:spPr>
        <p:txBody>
          <a:bodyPr/>
          <a:lstStyle/>
          <a:p>
            <a:r>
              <a:rPr lang="en-US" altLang="zh-CN" sz="2000" b="1" kern="1200" dirty="0">
                <a:solidFill>
                  <a:srgbClr val="006699"/>
                </a:solidFill>
                <a:latin typeface="Calibri" panose="020F0502020204030204" pitchFamily="34" charset="0"/>
                <a:cs typeface="Calibri" panose="020F0502020204030204" pitchFamily="34" charset="0"/>
              </a:rPr>
              <a:t>CASE</a:t>
            </a:r>
            <a:r>
              <a:rPr lang="zh-CN" altLang="en-US" sz="2000" b="1" kern="1200" dirty="0">
                <a:solidFill>
                  <a:srgbClr val="006699"/>
                </a:solidFill>
                <a:latin typeface="Calibri" panose="020F0502020204030204" pitchFamily="34" charset="0"/>
                <a:cs typeface="Calibri" panose="020F0502020204030204" pitchFamily="34" charset="0"/>
              </a:rPr>
              <a:t> </a:t>
            </a:r>
            <a:r>
              <a:rPr lang="en-US" altLang="zh-CN" sz="2000" b="1" kern="1200" dirty="0">
                <a:solidFill>
                  <a:srgbClr val="006699"/>
                </a:solidFill>
                <a:latin typeface="Calibri" panose="020F0502020204030204" pitchFamily="34" charset="0"/>
                <a:cs typeface="Calibri" panose="020F0502020204030204" pitchFamily="34" charset="0"/>
              </a:rPr>
              <a:t>STUDY</a:t>
            </a:r>
            <a:r>
              <a:rPr lang="zh-CN" altLang="en-US" sz="2000" b="1" kern="1200" dirty="0">
                <a:solidFill>
                  <a:srgbClr val="006699"/>
                </a:solidFill>
                <a:latin typeface="Calibri" panose="020F0502020204030204" pitchFamily="34" charset="0"/>
                <a:cs typeface="Calibri" panose="020F0502020204030204" pitchFamily="34" charset="0"/>
              </a:rPr>
              <a:t> </a:t>
            </a:r>
            <a:r>
              <a:rPr lang="en-US" altLang="zh-CN" sz="2000" b="1" kern="1200" dirty="0">
                <a:solidFill>
                  <a:srgbClr val="006699"/>
                </a:solidFill>
                <a:latin typeface="Calibri" panose="020F0502020204030204" pitchFamily="34" charset="0"/>
                <a:cs typeface="Calibri" panose="020F0502020204030204" pitchFamily="34" charset="0"/>
              </a:rPr>
              <a:t>6: AVOID ABUSE OF CLAIM FOR OTHERS(CFO)</a:t>
            </a:r>
            <a:endParaRPr lang="en-US" sz="2000" b="1" kern="1200" dirty="0">
              <a:solidFill>
                <a:srgbClr val="006699"/>
              </a:solidFill>
              <a:latin typeface="Calibri" panose="020F0502020204030204" pitchFamily="34" charset="0"/>
              <a:cs typeface="Calibri" panose="020F0502020204030204" pitchFamily="34" charset="0"/>
            </a:endParaRPr>
          </a:p>
        </p:txBody>
      </p:sp>
      <p:pic>
        <p:nvPicPr>
          <p:cNvPr id="3" name="Picture 2">
            <a:extLst>
              <a:ext uri="{FF2B5EF4-FFF2-40B4-BE49-F238E27FC236}">
                <a16:creationId xmlns:a16="http://schemas.microsoft.com/office/drawing/2014/main" id="{7A08699B-2E7E-4BC8-B190-844D89D4445F}"/>
              </a:ext>
            </a:extLst>
          </p:cNvPr>
          <p:cNvPicPr>
            <a:picLocks noChangeAspect="1"/>
          </p:cNvPicPr>
          <p:nvPr/>
        </p:nvPicPr>
        <p:blipFill>
          <a:blip r:embed="rId2"/>
          <a:stretch>
            <a:fillRect/>
          </a:stretch>
        </p:blipFill>
        <p:spPr>
          <a:xfrm>
            <a:off x="630314" y="1619674"/>
            <a:ext cx="3048000" cy="1967275"/>
          </a:xfrm>
          <a:prstGeom prst="rect">
            <a:avLst/>
          </a:prstGeom>
        </p:spPr>
      </p:pic>
      <p:sp>
        <p:nvSpPr>
          <p:cNvPr id="20" name="Rectangle 19">
            <a:extLst>
              <a:ext uri="{FF2B5EF4-FFF2-40B4-BE49-F238E27FC236}">
                <a16:creationId xmlns:a16="http://schemas.microsoft.com/office/drawing/2014/main" id="{199FC349-CE8F-4BF5-958A-396ACAE47C6B}"/>
              </a:ext>
            </a:extLst>
          </p:cNvPr>
          <p:cNvSpPr/>
          <p:nvPr/>
        </p:nvSpPr>
        <p:spPr>
          <a:xfrm>
            <a:off x="4136994" y="1746353"/>
            <a:ext cx="7424692" cy="1091517"/>
          </a:xfrm>
          <a:prstGeom prst="rect">
            <a:avLst/>
          </a:prstGeom>
        </p:spPr>
        <p:txBody>
          <a:bodyPr wrap="square">
            <a:spAutoFit/>
          </a:bodyPr>
          <a:lstStyle/>
          <a:p>
            <a:pPr>
              <a:lnSpc>
                <a:spcPts val="1800"/>
              </a:lnSpc>
              <a:spcBef>
                <a:spcPct val="20000"/>
              </a:spcBef>
              <a:buClr>
                <a:srgbClr val="808080"/>
              </a:buClr>
            </a:pPr>
            <a:r>
              <a:rPr lang="en-US" altLang="zh-CN" sz="1400" b="1" kern="0" dirty="0">
                <a:solidFill>
                  <a:srgbClr val="000000"/>
                </a:solidFill>
                <a:latin typeface="Calibri" panose="020F0502020204030204" pitchFamily="34" charset="0"/>
                <a:cs typeface="Calibri" panose="020F0502020204030204" pitchFamily="34" charset="0"/>
              </a:rPr>
              <a:t>ANSWER</a:t>
            </a:r>
            <a:r>
              <a:rPr lang="en-US" altLang="zh-CN" sz="1400" kern="0" dirty="0">
                <a:solidFill>
                  <a:srgbClr val="000000"/>
                </a:solidFill>
                <a:latin typeface="Calibri" panose="020F0502020204030204" pitchFamily="34" charset="0"/>
                <a:cs typeface="Calibri" panose="020F0502020204030204" pitchFamily="34" charset="0"/>
              </a:rPr>
              <a:t>: </a:t>
            </a:r>
            <a:r>
              <a:rPr lang="zh-CN" altLang="en-US" sz="1400" kern="0" dirty="0">
                <a:solidFill>
                  <a:srgbClr val="000000"/>
                </a:solidFill>
                <a:latin typeface="Calibri" panose="020F0502020204030204" pitchFamily="34" charset="0"/>
                <a:cs typeface="Calibri" panose="020F0502020204030204" pitchFamily="34" charset="0"/>
              </a:rPr>
              <a:t>  </a:t>
            </a:r>
            <a:r>
              <a:rPr lang="en-US" altLang="zh-CN" sz="1400" kern="0" dirty="0">
                <a:solidFill>
                  <a:srgbClr val="000000"/>
                </a:solidFill>
                <a:latin typeface="Calibri" panose="020F0502020204030204" pitchFamily="34" charset="0"/>
                <a:cs typeface="Calibri" panose="020F0502020204030204" pitchFamily="34" charset="0"/>
              </a:rPr>
              <a:t>No, CFO access should be used in </a:t>
            </a:r>
            <a:r>
              <a:rPr lang="en-US" sz="1400" kern="0" dirty="0">
                <a:solidFill>
                  <a:srgbClr val="000000"/>
                </a:solidFill>
                <a:latin typeface="Calibri" panose="020F0502020204030204" pitchFamily="34" charset="0"/>
                <a:cs typeface="Calibri" panose="020F0502020204030204" pitchFamily="34" charset="0"/>
              </a:rPr>
              <a:t>very exceptional scenarios, like practitioner can not access IBM internet.</a:t>
            </a:r>
          </a:p>
          <a:p>
            <a:pPr marL="214313" indent="-214313">
              <a:lnSpc>
                <a:spcPts val="1800"/>
              </a:lnSpc>
              <a:spcBef>
                <a:spcPct val="20000"/>
              </a:spcBef>
              <a:buClr>
                <a:schemeClr val="bg1">
                  <a:lumMod val="50000"/>
                </a:schemeClr>
              </a:buClr>
              <a:buFont typeface="Wingdings" panose="05000000000000000000" pitchFamily="2" charset="2"/>
              <a:buChar char="§"/>
            </a:pPr>
            <a:r>
              <a:rPr lang="en-US" altLang="zh-CN" sz="1400" kern="0" dirty="0">
                <a:solidFill>
                  <a:srgbClr val="000000"/>
                </a:solidFill>
                <a:latin typeface="Calibri" panose="020F0502020204030204" pitchFamily="34" charset="0"/>
                <a:cs typeface="Calibri" panose="020F0502020204030204" pitchFamily="34" charset="0"/>
              </a:rPr>
              <a:t> Project members should claim labor hours themselves </a:t>
            </a:r>
            <a:r>
              <a:rPr lang="en-US" sz="1400" kern="0" dirty="0">
                <a:solidFill>
                  <a:srgbClr val="000000"/>
                </a:solidFill>
                <a:latin typeface="Calibri" panose="020F0502020204030204" pitchFamily="34" charset="0"/>
                <a:cs typeface="Calibri" panose="020F0502020204030204" pitchFamily="34" charset="0"/>
              </a:rPr>
              <a:t>by Friday close of business.</a:t>
            </a:r>
            <a:endParaRPr lang="en-US" altLang="zh-CN" sz="1400" kern="0" dirty="0">
              <a:solidFill>
                <a:srgbClr val="000000"/>
              </a:solidFill>
              <a:latin typeface="Calibri" panose="020F0502020204030204" pitchFamily="34" charset="0"/>
              <a:cs typeface="Calibri" panose="020F0502020204030204" pitchFamily="34" charset="0"/>
            </a:endParaRPr>
          </a:p>
          <a:p>
            <a:pPr marL="214313" indent="-214313">
              <a:lnSpc>
                <a:spcPts val="1800"/>
              </a:lnSpc>
              <a:spcBef>
                <a:spcPct val="20000"/>
              </a:spcBef>
              <a:buClr>
                <a:schemeClr val="bg1">
                  <a:lumMod val="50000"/>
                </a:schemeClr>
              </a:buClr>
              <a:buFont typeface="Wingdings" panose="05000000000000000000" pitchFamily="2" charset="2"/>
              <a:buChar char="§"/>
            </a:pPr>
            <a:r>
              <a:rPr lang="en-US" altLang="zh-CN" sz="1400" kern="0" dirty="0">
                <a:solidFill>
                  <a:srgbClr val="000000"/>
                </a:solidFill>
                <a:latin typeface="Calibri" panose="020F0502020204030204" pitchFamily="34" charset="0"/>
                <a:cs typeface="Calibri" panose="020F0502020204030204" pitchFamily="34" charset="0"/>
              </a:rPr>
              <a:t>Learn more details, please refer to  </a:t>
            </a:r>
            <a:r>
              <a:rPr lang="en-US" altLang="zh-CN" sz="1400" kern="0" dirty="0">
                <a:solidFill>
                  <a:srgbClr val="000000"/>
                </a:solidFill>
                <a:latin typeface="Calibri" panose="020F0502020204030204" pitchFamily="34" charset="0"/>
                <a:cs typeface="Calibri" panose="020F0502020204030204" pitchFamily="34" charset="0"/>
                <a:hlinkClick r:id="rId3"/>
              </a:rPr>
              <a:t>Claim for Others Guideline</a:t>
            </a:r>
            <a:r>
              <a:rPr lang="en-US" altLang="zh-CN" sz="1400" kern="0" dirty="0">
                <a:solidFill>
                  <a:srgbClr val="000000"/>
                </a:solidFill>
                <a:latin typeface="Calibri" panose="020F0502020204030204" pitchFamily="34" charset="0"/>
                <a:cs typeface="Calibri" panose="020F0502020204030204" pitchFamily="34" charset="0"/>
              </a:rPr>
              <a:t>.</a:t>
            </a:r>
          </a:p>
        </p:txBody>
      </p:sp>
      <p:sp>
        <p:nvSpPr>
          <p:cNvPr id="21" name="Rectangle 20">
            <a:extLst>
              <a:ext uri="{FF2B5EF4-FFF2-40B4-BE49-F238E27FC236}">
                <a16:creationId xmlns:a16="http://schemas.microsoft.com/office/drawing/2014/main" id="{30BD3E16-4A2A-405C-B31D-6452797EA45F}"/>
              </a:ext>
            </a:extLst>
          </p:cNvPr>
          <p:cNvSpPr/>
          <p:nvPr/>
        </p:nvSpPr>
        <p:spPr>
          <a:xfrm>
            <a:off x="630313" y="3873905"/>
            <a:ext cx="10866269" cy="1345433"/>
          </a:xfrm>
          <a:prstGeom prst="rect">
            <a:avLst/>
          </a:prstGeom>
        </p:spPr>
        <p:txBody>
          <a:bodyPr wrap="square">
            <a:spAutoFit/>
          </a:bodyPr>
          <a:lstStyle/>
          <a:p>
            <a:pPr>
              <a:lnSpc>
                <a:spcPts val="1800"/>
              </a:lnSpc>
              <a:spcBef>
                <a:spcPct val="20000"/>
              </a:spcBef>
              <a:buClr>
                <a:srgbClr val="808080"/>
              </a:buClr>
            </a:pPr>
            <a:r>
              <a:rPr lang="en-US" sz="1400" b="1" kern="0" dirty="0">
                <a:solidFill>
                  <a:srgbClr val="000000"/>
                </a:solidFill>
                <a:latin typeface="Calibri" panose="020F0502020204030204" pitchFamily="34" charset="0"/>
              </a:rPr>
              <a:t>Guidance:</a:t>
            </a:r>
          </a:p>
          <a:p>
            <a:pPr marL="214313" indent="-214313">
              <a:lnSpc>
                <a:spcPct val="150000"/>
              </a:lnSpc>
              <a:spcBef>
                <a:spcPct val="20000"/>
              </a:spcBef>
              <a:buClr>
                <a:schemeClr val="bg1">
                  <a:lumMod val="50000"/>
                </a:schemeClr>
              </a:buClr>
              <a:buFont typeface="Wingdings" panose="05000000000000000000" pitchFamily="2" charset="2"/>
              <a:buChar char="§"/>
            </a:pPr>
            <a:r>
              <a:rPr lang="en-US" sz="1400" kern="0" dirty="0">
                <a:solidFill>
                  <a:srgbClr val="000000"/>
                </a:solidFill>
                <a:latin typeface="Calibri" panose="020F0502020204030204" pitchFamily="34" charset="0"/>
              </a:rPr>
              <a:t>Practitioner/PMO/PM/WFM/PeM can initiate CFO request for a practitioner over email with CFO authorization form and business justification to a CFO claimer. In case that the adjustment is related to a previous quarter period, CFO requester should follow PQA guideline. </a:t>
            </a:r>
          </a:p>
          <a:p>
            <a:pPr marL="214313" indent="-214313">
              <a:lnSpc>
                <a:spcPct val="150000"/>
              </a:lnSpc>
              <a:spcBef>
                <a:spcPct val="20000"/>
              </a:spcBef>
              <a:buClr>
                <a:schemeClr val="bg1">
                  <a:lumMod val="50000"/>
                </a:schemeClr>
              </a:buClr>
              <a:buFont typeface="Wingdings" panose="05000000000000000000" pitchFamily="2" charset="2"/>
              <a:buChar char="§"/>
            </a:pPr>
            <a:r>
              <a:rPr lang="en-US" sz="1400" kern="0" dirty="0">
                <a:solidFill>
                  <a:srgbClr val="000000"/>
                </a:solidFill>
                <a:latin typeface="Calibri" panose="020F0502020204030204" pitchFamily="34" charset="0"/>
              </a:rPr>
              <a:t>All GCG IBM Consulting domestic Subk’s labor claim in CATS can only be processed by named CFO claimers from Subk Operation team.</a:t>
            </a:r>
          </a:p>
        </p:txBody>
      </p:sp>
      <p:sp>
        <p:nvSpPr>
          <p:cNvPr id="4" name="Slide Number Placeholder 3">
            <a:extLst>
              <a:ext uri="{FF2B5EF4-FFF2-40B4-BE49-F238E27FC236}">
                <a16:creationId xmlns:a16="http://schemas.microsoft.com/office/drawing/2014/main" id="{F82FED1F-48BD-2F43-BC0C-CE8B4100B9BF}"/>
              </a:ext>
            </a:extLst>
          </p:cNvPr>
          <p:cNvSpPr>
            <a:spLocks noGrp="1"/>
          </p:cNvSpPr>
          <p:nvPr>
            <p:ph type="sldNum" sz="quarter" idx="10"/>
          </p:nvPr>
        </p:nvSpPr>
        <p:spPr/>
        <p:txBody>
          <a:bodyPr/>
          <a:lstStyle/>
          <a:p>
            <a:fld id="{D1379E22-686B-4BE4-909B-5ECE46092DDD}" type="slidenum">
              <a:rPr lang="en-US" altLang="en-US" smtClean="0">
                <a:solidFill>
                  <a:schemeClr val="bg1">
                    <a:lumMod val="50000"/>
                  </a:schemeClr>
                </a:solidFill>
              </a:rPr>
              <a:pPr/>
              <a:t>20</a:t>
            </a:fld>
            <a:endParaRPr lang="en-US" altLang="en-US" dirty="0">
              <a:solidFill>
                <a:schemeClr val="bg1">
                  <a:lumMod val="50000"/>
                </a:schemeClr>
              </a:solidFill>
            </a:endParaRPr>
          </a:p>
        </p:txBody>
      </p:sp>
    </p:spTree>
    <p:extLst>
      <p:ext uri="{BB962C8B-B14F-4D97-AF65-F5344CB8AC3E}">
        <p14:creationId xmlns:p14="http://schemas.microsoft.com/office/powerpoint/2010/main" val="12141523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432130" y="563340"/>
            <a:ext cx="5827280" cy="375838"/>
          </a:xfrm>
        </p:spPr>
        <p:txBody>
          <a:bodyPr/>
          <a:lstStyle/>
          <a:p>
            <a:r>
              <a:rPr lang="en-US" altLang="zh-CN" sz="2000" b="1" kern="1200" dirty="0">
                <a:solidFill>
                  <a:srgbClr val="006699"/>
                </a:solidFill>
                <a:latin typeface="Calibri" panose="020F0502020204030204" pitchFamily="34" charset="0"/>
                <a:cs typeface="Calibri" panose="020F0502020204030204" pitchFamily="34" charset="0"/>
              </a:rPr>
              <a:t>CASE</a:t>
            </a:r>
            <a:r>
              <a:rPr lang="zh-CN" altLang="en-US" sz="2000" b="1" kern="1200" dirty="0">
                <a:solidFill>
                  <a:srgbClr val="006699"/>
                </a:solidFill>
                <a:latin typeface="Calibri" panose="020F0502020204030204" pitchFamily="34" charset="0"/>
                <a:cs typeface="Calibri" panose="020F0502020204030204" pitchFamily="34" charset="0"/>
              </a:rPr>
              <a:t> </a:t>
            </a:r>
            <a:r>
              <a:rPr lang="en-US" altLang="zh-CN" sz="2000" b="1" kern="1200" dirty="0">
                <a:solidFill>
                  <a:srgbClr val="006699"/>
                </a:solidFill>
                <a:latin typeface="Calibri" panose="020F0502020204030204" pitchFamily="34" charset="0"/>
                <a:cs typeface="Calibri" panose="020F0502020204030204" pitchFamily="34" charset="0"/>
              </a:rPr>
              <a:t>STUDY</a:t>
            </a:r>
            <a:r>
              <a:rPr lang="zh-CN" altLang="en-US" sz="2000" b="1" kern="1200" dirty="0">
                <a:solidFill>
                  <a:srgbClr val="006699"/>
                </a:solidFill>
                <a:latin typeface="Calibri" panose="020F0502020204030204" pitchFamily="34" charset="0"/>
                <a:cs typeface="Calibri" panose="020F0502020204030204" pitchFamily="34" charset="0"/>
              </a:rPr>
              <a:t> </a:t>
            </a:r>
            <a:r>
              <a:rPr lang="en-US" altLang="zh-CN" sz="2000" b="1" kern="1200" dirty="0">
                <a:solidFill>
                  <a:srgbClr val="006699"/>
                </a:solidFill>
                <a:latin typeface="Calibri" panose="020F0502020204030204" pitchFamily="34" charset="0"/>
                <a:cs typeface="Calibri" panose="020F0502020204030204" pitchFamily="34" charset="0"/>
              </a:rPr>
              <a:t>7: AVOID EXPENSE MISMATCH</a:t>
            </a:r>
            <a:endParaRPr lang="en-US" sz="2000" b="1" kern="1200" dirty="0">
              <a:solidFill>
                <a:srgbClr val="FF0000"/>
              </a:solidFill>
              <a:latin typeface="Calibri" panose="020F0502020204030204" pitchFamily="34" charset="0"/>
              <a:cs typeface="Calibri" panose="020F0502020204030204" pitchFamily="34" charset="0"/>
            </a:endParaRPr>
          </a:p>
        </p:txBody>
      </p:sp>
      <p:sp>
        <p:nvSpPr>
          <p:cNvPr id="6" name="Content Placeholder 2"/>
          <p:cNvSpPr>
            <a:spLocks noGrp="1"/>
          </p:cNvSpPr>
          <p:nvPr>
            <p:ph idx="1"/>
          </p:nvPr>
        </p:nvSpPr>
        <p:spPr>
          <a:xfrm>
            <a:off x="550415" y="973231"/>
            <a:ext cx="11034943" cy="699903"/>
          </a:xfrm>
        </p:spPr>
        <p:txBody>
          <a:bodyPr/>
          <a:lstStyle/>
          <a:p>
            <a:pPr>
              <a:lnSpc>
                <a:spcPts val="1800"/>
              </a:lnSpc>
            </a:pPr>
            <a:r>
              <a:rPr lang="en-US" sz="1400" dirty="0">
                <a:solidFill>
                  <a:schemeClr val="bg1">
                    <a:lumMod val="50000"/>
                  </a:schemeClr>
                </a:solidFill>
                <a:latin typeface="Calibri" panose="020F0502020204030204" pitchFamily="34" charset="0"/>
                <a:cs typeface="Calibri" panose="020F0502020204030204" pitchFamily="34" charset="0"/>
              </a:rPr>
              <a:t>Edison is a senior consultant, he worked 5 </a:t>
            </a:r>
            <a:r>
              <a:rPr lang="en-US" altLang="zh-CN" sz="1400" dirty="0">
                <a:solidFill>
                  <a:schemeClr val="bg1">
                    <a:lumMod val="50000"/>
                  </a:schemeClr>
                </a:solidFill>
                <a:latin typeface="Calibri" panose="020F0502020204030204" pitchFamily="34" charset="0"/>
                <a:cs typeface="Calibri" panose="020F0502020204030204" pitchFamily="34" charset="0"/>
              </a:rPr>
              <a:t>hours </a:t>
            </a:r>
            <a:r>
              <a:rPr lang="en-US" sz="1400" dirty="0">
                <a:solidFill>
                  <a:schemeClr val="bg1">
                    <a:lumMod val="50000"/>
                  </a:schemeClr>
                </a:solidFill>
                <a:latin typeface="Calibri" panose="020F0502020204030204" pitchFamily="34" charset="0"/>
                <a:cs typeface="Calibri" panose="020F0502020204030204" pitchFamily="34" charset="0"/>
              </a:rPr>
              <a:t>for project A on a Saturday afternoon, and </a:t>
            </a:r>
            <a:r>
              <a:rPr lang="en-US" sz="1400" b="0" i="0" dirty="0">
                <a:solidFill>
                  <a:srgbClr val="1D1C1D"/>
                </a:solidFill>
                <a:effectLst/>
                <a:latin typeface="Calibri" panose="020F0502020204030204" pitchFamily="34" charset="0"/>
                <a:cs typeface="Calibri" panose="020F0502020204030204" pitchFamily="34" charset="0"/>
              </a:rPr>
              <a:t>submitted reimbursement</a:t>
            </a:r>
            <a:r>
              <a:rPr lang="en-US" sz="1400" dirty="0">
                <a:solidFill>
                  <a:schemeClr val="bg1">
                    <a:lumMod val="50000"/>
                  </a:schemeClr>
                </a:solidFill>
                <a:latin typeface="Calibri" panose="020F0502020204030204" pitchFamily="34" charset="0"/>
                <a:cs typeface="Calibri" panose="020F0502020204030204" pitchFamily="34" charset="0"/>
              </a:rPr>
              <a:t> taxi fee </a:t>
            </a:r>
            <a:r>
              <a:rPr lang="en-US" altLang="zh-CN" sz="1400" dirty="0">
                <a:solidFill>
                  <a:schemeClr val="bg1">
                    <a:lumMod val="50000"/>
                  </a:schemeClr>
                </a:solidFill>
                <a:latin typeface="Calibri" panose="020F0502020204030204" pitchFamily="34" charset="0"/>
                <a:cs typeface="Calibri" panose="020F0502020204030204" pitchFamily="34" charset="0"/>
              </a:rPr>
              <a:t>for</a:t>
            </a:r>
            <a:r>
              <a:rPr lang="en-US" sz="1400" dirty="0">
                <a:solidFill>
                  <a:schemeClr val="bg1">
                    <a:lumMod val="50000"/>
                  </a:schemeClr>
                </a:solidFill>
                <a:latin typeface="Calibri" panose="020F0502020204030204" pitchFamily="34" charset="0"/>
                <a:cs typeface="Calibri" panose="020F0502020204030204" pitchFamily="34" charset="0"/>
              </a:rPr>
              <a:t> that day</a:t>
            </a:r>
            <a:r>
              <a:rPr lang="en-US" altLang="en-US" sz="1400" dirty="0">
                <a:solidFill>
                  <a:schemeClr val="bg1">
                    <a:lumMod val="50000"/>
                  </a:schemeClr>
                </a:solidFill>
                <a:latin typeface="Calibri" panose="020F0502020204030204" pitchFamily="34" charset="0"/>
                <a:cs typeface="Calibri" panose="020F0502020204030204" pitchFamily="34" charset="0"/>
              </a:rPr>
              <a:t>, but he didn’t claim </a:t>
            </a:r>
            <a:r>
              <a:rPr lang="en-US" altLang="zh-CN" sz="1400" dirty="0">
                <a:solidFill>
                  <a:schemeClr val="bg1">
                    <a:lumMod val="50000"/>
                  </a:schemeClr>
                </a:solidFill>
                <a:latin typeface="Calibri" panose="020F0502020204030204" pitchFamily="34" charset="0"/>
                <a:cs typeface="Calibri" panose="020F0502020204030204" pitchFamily="34" charset="0"/>
              </a:rPr>
              <a:t>that</a:t>
            </a:r>
            <a:r>
              <a:rPr lang="zh-CN" altLang="en-US" sz="1400" dirty="0">
                <a:solidFill>
                  <a:schemeClr val="bg1">
                    <a:lumMod val="50000"/>
                  </a:schemeClr>
                </a:solidFill>
                <a:latin typeface="Calibri" panose="020F0502020204030204" pitchFamily="34" charset="0"/>
                <a:cs typeface="Calibri" panose="020F0502020204030204" pitchFamily="34" charset="0"/>
              </a:rPr>
              <a:t> </a:t>
            </a:r>
            <a:r>
              <a:rPr lang="en-US" altLang="zh-CN" sz="1400" dirty="0">
                <a:solidFill>
                  <a:schemeClr val="bg1">
                    <a:lumMod val="50000"/>
                  </a:schemeClr>
                </a:solidFill>
                <a:latin typeface="Calibri" panose="020F0502020204030204" pitchFamily="34" charset="0"/>
                <a:cs typeface="Calibri" panose="020F0502020204030204" pitchFamily="34" charset="0"/>
              </a:rPr>
              <a:t>Saturday</a:t>
            </a:r>
            <a:r>
              <a:rPr lang="zh-CN" altLang="en-US" sz="1400" dirty="0">
                <a:solidFill>
                  <a:schemeClr val="bg1">
                    <a:lumMod val="50000"/>
                  </a:schemeClr>
                </a:solidFill>
                <a:latin typeface="Calibri" panose="020F0502020204030204" pitchFamily="34" charset="0"/>
                <a:cs typeface="Calibri" panose="020F0502020204030204" pitchFamily="34" charset="0"/>
              </a:rPr>
              <a:t> </a:t>
            </a:r>
            <a:r>
              <a:rPr lang="en-US" altLang="en-US" sz="1400" dirty="0">
                <a:solidFill>
                  <a:schemeClr val="bg1">
                    <a:lumMod val="50000"/>
                  </a:schemeClr>
                </a:solidFill>
                <a:latin typeface="Calibri" panose="020F0502020204030204" pitchFamily="34" charset="0"/>
                <a:cs typeface="Calibri" panose="020F0502020204030204" pitchFamily="34" charset="0"/>
              </a:rPr>
              <a:t>working hours, is that ok?</a:t>
            </a:r>
            <a:endParaRPr lang="en-US" sz="1400" dirty="0">
              <a:solidFill>
                <a:schemeClr val="bg1">
                  <a:lumMod val="50000"/>
                </a:schemeClr>
              </a:solidFill>
              <a:latin typeface="Calibri" panose="020F0502020204030204" pitchFamily="34" charset="0"/>
              <a:cs typeface="Calibri" panose="020F0502020204030204" pitchFamily="34" charset="0"/>
            </a:endParaRPr>
          </a:p>
        </p:txBody>
      </p:sp>
      <p:pic>
        <p:nvPicPr>
          <p:cNvPr id="25" name="Picture 24">
            <a:extLst>
              <a:ext uri="{FF2B5EF4-FFF2-40B4-BE49-F238E27FC236}">
                <a16:creationId xmlns:a16="http://schemas.microsoft.com/office/drawing/2014/main" id="{9B3F90F0-71C9-420A-9749-F26668689933}"/>
              </a:ext>
            </a:extLst>
          </p:cNvPr>
          <p:cNvPicPr>
            <a:picLocks noChangeAspect="1"/>
          </p:cNvPicPr>
          <p:nvPr/>
        </p:nvPicPr>
        <p:blipFill>
          <a:blip r:embed="rId2"/>
          <a:stretch>
            <a:fillRect/>
          </a:stretch>
        </p:blipFill>
        <p:spPr>
          <a:xfrm>
            <a:off x="606642" y="1478267"/>
            <a:ext cx="3119118" cy="1998563"/>
          </a:xfrm>
          <a:prstGeom prst="rect">
            <a:avLst/>
          </a:prstGeom>
        </p:spPr>
      </p:pic>
      <p:sp>
        <p:nvSpPr>
          <p:cNvPr id="26" name="Rectangle 25">
            <a:extLst>
              <a:ext uri="{FF2B5EF4-FFF2-40B4-BE49-F238E27FC236}">
                <a16:creationId xmlns:a16="http://schemas.microsoft.com/office/drawing/2014/main" id="{69657AE8-3A62-4D55-8B33-F5CED4CF53B0}"/>
              </a:ext>
            </a:extLst>
          </p:cNvPr>
          <p:cNvSpPr/>
          <p:nvPr/>
        </p:nvSpPr>
        <p:spPr>
          <a:xfrm>
            <a:off x="4030461" y="1678967"/>
            <a:ext cx="7190913" cy="1322350"/>
          </a:xfrm>
          <a:prstGeom prst="rect">
            <a:avLst/>
          </a:prstGeom>
        </p:spPr>
        <p:txBody>
          <a:bodyPr wrap="square">
            <a:spAutoFit/>
          </a:bodyPr>
          <a:lstStyle/>
          <a:p>
            <a:pPr>
              <a:lnSpc>
                <a:spcPts val="1800"/>
              </a:lnSpc>
              <a:spcBef>
                <a:spcPct val="20000"/>
              </a:spcBef>
              <a:buClr>
                <a:srgbClr val="808080"/>
              </a:buClr>
            </a:pPr>
            <a:r>
              <a:rPr lang="en-US" altLang="zh-CN" sz="1400" b="1" kern="0" dirty="0">
                <a:solidFill>
                  <a:srgbClr val="000000"/>
                </a:solidFill>
                <a:latin typeface="Calibri" panose="020F0502020204030204" pitchFamily="34" charset="0"/>
                <a:cs typeface="Calibri" panose="020F0502020204030204" pitchFamily="34" charset="0"/>
              </a:rPr>
              <a:t>ANSWER</a:t>
            </a:r>
            <a:r>
              <a:rPr lang="en-US" altLang="zh-CN" sz="1400" kern="0" dirty="0">
                <a:solidFill>
                  <a:srgbClr val="000000"/>
                </a:solidFill>
                <a:latin typeface="Calibri" panose="020F0502020204030204" pitchFamily="34" charset="0"/>
                <a:cs typeface="Calibri" panose="020F0502020204030204" pitchFamily="34" charset="0"/>
              </a:rPr>
              <a:t>: No, Edison should claim by actual for every</a:t>
            </a:r>
            <a:r>
              <a:rPr lang="zh-CN" altLang="en-US" sz="1400" kern="0" dirty="0">
                <a:solidFill>
                  <a:srgbClr val="000000"/>
                </a:solidFill>
                <a:latin typeface="Calibri" panose="020F0502020204030204" pitchFamily="34" charset="0"/>
                <a:cs typeface="Calibri" panose="020F0502020204030204" pitchFamily="34" charset="0"/>
              </a:rPr>
              <a:t> </a:t>
            </a:r>
            <a:r>
              <a:rPr lang="en-US" altLang="zh-CN" sz="1400" kern="0" dirty="0">
                <a:solidFill>
                  <a:srgbClr val="000000"/>
                </a:solidFill>
                <a:latin typeface="Calibri" panose="020F0502020204030204" pitchFamily="34" charset="0"/>
                <a:cs typeface="Calibri" panose="020F0502020204030204" pitchFamily="34" charset="0"/>
              </a:rPr>
              <a:t>working hours including</a:t>
            </a:r>
            <a:r>
              <a:rPr lang="zh-CN" altLang="en-US" sz="1400" kern="0" dirty="0">
                <a:solidFill>
                  <a:srgbClr val="000000"/>
                </a:solidFill>
                <a:latin typeface="Calibri" panose="020F0502020204030204" pitchFamily="34" charset="0"/>
                <a:cs typeface="Calibri" panose="020F0502020204030204" pitchFamily="34" charset="0"/>
              </a:rPr>
              <a:t> </a:t>
            </a:r>
            <a:r>
              <a:rPr lang="en-US" altLang="zh-CN" sz="1400" kern="0" dirty="0">
                <a:solidFill>
                  <a:srgbClr val="000000"/>
                </a:solidFill>
                <a:latin typeface="Calibri" panose="020F0502020204030204" pitchFamily="34" charset="0"/>
                <a:cs typeface="Calibri" panose="020F0502020204030204" pitchFamily="34" charset="0"/>
              </a:rPr>
              <a:t>weekend</a:t>
            </a:r>
            <a:r>
              <a:rPr lang="zh-CN" altLang="en-US" sz="1400" kern="0" dirty="0">
                <a:solidFill>
                  <a:srgbClr val="000000"/>
                </a:solidFill>
                <a:latin typeface="Calibri" panose="020F0502020204030204" pitchFamily="34" charset="0"/>
                <a:cs typeface="Calibri" panose="020F0502020204030204" pitchFamily="34" charset="0"/>
              </a:rPr>
              <a:t> </a:t>
            </a:r>
            <a:r>
              <a:rPr lang="en-US" altLang="zh-CN" sz="1400" kern="0" dirty="0">
                <a:solidFill>
                  <a:srgbClr val="000000"/>
                </a:solidFill>
                <a:latin typeface="Calibri" panose="020F0502020204030204" pitchFamily="34" charset="0"/>
                <a:cs typeface="Calibri" panose="020F0502020204030204" pitchFamily="34" charset="0"/>
              </a:rPr>
              <a:t>and </a:t>
            </a:r>
            <a:r>
              <a:rPr lang="en-US" sz="1400" b="0" i="0" dirty="0">
                <a:solidFill>
                  <a:srgbClr val="1D1C1D"/>
                </a:solidFill>
                <a:effectLst/>
                <a:latin typeface="Calibri" panose="020F0502020204030204" pitchFamily="34" charset="0"/>
                <a:cs typeface="Calibri" panose="020F0502020204030204" pitchFamily="34" charset="0"/>
              </a:rPr>
              <a:t>submit reimbursement</a:t>
            </a:r>
            <a:r>
              <a:rPr lang="en-US" altLang="zh-CN" sz="1400" kern="0" dirty="0">
                <a:solidFill>
                  <a:srgbClr val="000000"/>
                </a:solidFill>
                <a:latin typeface="Calibri" panose="020F0502020204030204" pitchFamily="34" charset="0"/>
                <a:cs typeface="Calibri" panose="020F0502020204030204" pitchFamily="34" charset="0"/>
              </a:rPr>
              <a:t> based on corresponding project hours recoded</a:t>
            </a:r>
            <a:r>
              <a:rPr lang="zh-CN" altLang="en-US" sz="1400" kern="0" dirty="0">
                <a:solidFill>
                  <a:srgbClr val="000000"/>
                </a:solidFill>
                <a:latin typeface="Calibri" panose="020F0502020204030204" pitchFamily="34" charset="0"/>
                <a:cs typeface="Calibri" panose="020F0502020204030204" pitchFamily="34" charset="0"/>
              </a:rPr>
              <a:t> </a:t>
            </a:r>
            <a:r>
              <a:rPr lang="en-US" altLang="zh-CN" sz="1400" kern="0" dirty="0">
                <a:solidFill>
                  <a:srgbClr val="000000"/>
                </a:solidFill>
                <a:latin typeface="Calibri" panose="020F0502020204030204" pitchFamily="34" charset="0"/>
                <a:cs typeface="Calibri" panose="020F0502020204030204" pitchFamily="34" charset="0"/>
              </a:rPr>
              <a:t>on</a:t>
            </a:r>
            <a:r>
              <a:rPr lang="zh-CN" altLang="en-US" sz="1400" kern="0" dirty="0">
                <a:solidFill>
                  <a:srgbClr val="000000"/>
                </a:solidFill>
                <a:latin typeface="Calibri" panose="020F0502020204030204" pitchFamily="34" charset="0"/>
                <a:cs typeface="Calibri" panose="020F0502020204030204" pitchFamily="34" charset="0"/>
              </a:rPr>
              <a:t> </a:t>
            </a:r>
            <a:r>
              <a:rPr lang="en-US" altLang="zh-CN" sz="1400" kern="0" dirty="0">
                <a:solidFill>
                  <a:srgbClr val="000000"/>
                </a:solidFill>
                <a:latin typeface="Calibri" panose="020F0502020204030204" pitchFamily="34" charset="0"/>
                <a:cs typeface="Calibri" panose="020F0502020204030204" pitchFamily="34" charset="0"/>
              </a:rPr>
              <a:t>dates.</a:t>
            </a:r>
          </a:p>
          <a:p>
            <a:pPr marL="171450" indent="-171450">
              <a:lnSpc>
                <a:spcPts val="1800"/>
              </a:lnSpc>
              <a:spcBef>
                <a:spcPct val="20000"/>
              </a:spcBef>
              <a:buClr>
                <a:schemeClr val="bg1">
                  <a:lumMod val="50000"/>
                </a:schemeClr>
              </a:buClr>
              <a:buFont typeface="Wingdings" panose="05000000000000000000" pitchFamily="2" charset="2"/>
              <a:buChar char="§"/>
            </a:pPr>
            <a:r>
              <a:rPr lang="en-US" altLang="zh-CN" sz="1400" kern="0" dirty="0">
                <a:solidFill>
                  <a:schemeClr val="bg1">
                    <a:lumMod val="50000"/>
                  </a:schemeClr>
                </a:solidFill>
                <a:latin typeface="Calibri" panose="020F0502020204030204" pitchFamily="34" charset="0"/>
                <a:cs typeface="Calibri" panose="020F0502020204030204" pitchFamily="34" charset="0"/>
              </a:rPr>
              <a:t>Claimed all expense on worked project code.</a:t>
            </a:r>
          </a:p>
          <a:p>
            <a:pPr marL="214313" indent="-214313">
              <a:lnSpc>
                <a:spcPts val="1800"/>
              </a:lnSpc>
              <a:spcBef>
                <a:spcPct val="20000"/>
              </a:spcBef>
              <a:buClr>
                <a:schemeClr val="bg1">
                  <a:lumMod val="50000"/>
                </a:schemeClr>
              </a:buClr>
              <a:buFont typeface="Wingdings" panose="05000000000000000000" pitchFamily="2" charset="2"/>
              <a:buChar char="§"/>
            </a:pPr>
            <a:r>
              <a:rPr lang="en-US" sz="1400" dirty="0">
                <a:solidFill>
                  <a:schemeClr val="bg1">
                    <a:lumMod val="50000"/>
                  </a:schemeClr>
                </a:solidFill>
                <a:latin typeface="Calibri" panose="020F0502020204030204" pitchFamily="34" charset="0"/>
                <a:cs typeface="Calibri" panose="020F0502020204030204" pitchFamily="34" charset="0"/>
              </a:rPr>
              <a:t>Learn more details of Expense Reimbursement, please refer to Travel@IBM Community -&gt;</a:t>
            </a:r>
            <a:r>
              <a:rPr lang="en-US" sz="1400" u="sng" dirty="0">
                <a:latin typeface="Calibri" panose="020F0502020204030204" pitchFamily="34" charset="0"/>
                <a:cs typeface="Calibri" panose="020F0502020204030204" pitchFamily="34" charset="0"/>
                <a:hlinkClick r:id="rId3"/>
              </a:rPr>
              <a:t>Travel Expense Reimbursement Guideline</a:t>
            </a:r>
            <a:r>
              <a:rPr lang="en-US" sz="1400" u="sng" dirty="0">
                <a:latin typeface="Calibri" panose="020F0502020204030204" pitchFamily="34" charset="0"/>
                <a:cs typeface="Calibri" panose="020F0502020204030204" pitchFamily="34" charset="0"/>
              </a:rPr>
              <a:t>.</a:t>
            </a:r>
            <a:endParaRPr lang="en-US" altLang="zh-CN" sz="1400" kern="0" dirty="0">
              <a:solidFill>
                <a:srgbClr val="000000"/>
              </a:solidFill>
              <a:latin typeface="Calibri" panose="020F0502020204030204" pitchFamily="34" charset="0"/>
              <a:cs typeface="Calibri" panose="020F0502020204030204" pitchFamily="34" charset="0"/>
            </a:endParaRPr>
          </a:p>
        </p:txBody>
      </p:sp>
      <p:sp>
        <p:nvSpPr>
          <p:cNvPr id="8" name="Rectangle 7">
            <a:extLst>
              <a:ext uri="{FF2B5EF4-FFF2-40B4-BE49-F238E27FC236}">
                <a16:creationId xmlns:a16="http://schemas.microsoft.com/office/drawing/2014/main" id="{A8AA6D3A-66D0-4AB4-A863-0677E6675439}"/>
              </a:ext>
            </a:extLst>
          </p:cNvPr>
          <p:cNvSpPr/>
          <p:nvPr/>
        </p:nvSpPr>
        <p:spPr>
          <a:xfrm>
            <a:off x="606642" y="3838055"/>
            <a:ext cx="10978716" cy="2046714"/>
          </a:xfrm>
          <a:prstGeom prst="rect">
            <a:avLst/>
          </a:prstGeom>
        </p:spPr>
        <p:txBody>
          <a:bodyPr wrap="square">
            <a:spAutoFit/>
          </a:bodyPr>
          <a:lstStyle/>
          <a:p>
            <a:pPr>
              <a:lnSpc>
                <a:spcPts val="1800"/>
              </a:lnSpc>
              <a:spcBef>
                <a:spcPct val="20000"/>
              </a:spcBef>
              <a:buClr>
                <a:srgbClr val="808080"/>
              </a:buClr>
            </a:pPr>
            <a:r>
              <a:rPr lang="en-US" sz="1400" b="1" kern="0" dirty="0">
                <a:solidFill>
                  <a:schemeClr val="bg1">
                    <a:lumMod val="50000"/>
                  </a:schemeClr>
                </a:solidFill>
                <a:latin typeface="Calibri" panose="020F0502020204030204" pitchFamily="34" charset="0"/>
              </a:rPr>
              <a:t>Guidance:</a:t>
            </a:r>
          </a:p>
          <a:p>
            <a:pPr marL="128588" indent="-128588">
              <a:buFont typeface="Arial" panose="020B0604020202020204" pitchFamily="34" charset="0"/>
              <a:buChar char="•"/>
            </a:pPr>
            <a:endParaRPr lang="en-US" sz="1400" dirty="0">
              <a:solidFill>
                <a:schemeClr val="bg1">
                  <a:lumMod val="50000"/>
                </a:schemeClr>
              </a:solidFill>
              <a:latin typeface="Calibri" panose="020F0502020204030204" pitchFamily="34" charset="0"/>
              <a:cs typeface="Calibri" panose="020F0502020204030204" pitchFamily="34" charset="0"/>
            </a:endParaRPr>
          </a:p>
          <a:p>
            <a:pPr marL="171450" indent="-171450">
              <a:buFont typeface="Wingdings" panose="05000000000000000000" pitchFamily="2" charset="2"/>
              <a:buChar char="§"/>
            </a:pPr>
            <a:r>
              <a:rPr lang="en-US" sz="1400" dirty="0">
                <a:solidFill>
                  <a:schemeClr val="bg1">
                    <a:lumMod val="50000"/>
                  </a:schemeClr>
                </a:solidFill>
                <a:latin typeface="Calibri" panose="020F0502020204030204" pitchFamily="34" charset="0"/>
                <a:cs typeface="Calibri" panose="020F0502020204030204" pitchFamily="34" charset="0"/>
              </a:rPr>
              <a:t>Labor and expenses should be claimed to the consistent period, right code, and same project. </a:t>
            </a:r>
          </a:p>
          <a:p>
            <a:pPr marL="171450" indent="-171450">
              <a:buFont typeface="Wingdings" panose="05000000000000000000" pitchFamily="2" charset="2"/>
              <a:buChar char="§"/>
            </a:pPr>
            <a:endParaRPr lang="en-US" sz="1400" dirty="0">
              <a:solidFill>
                <a:schemeClr val="bg1">
                  <a:lumMod val="50000"/>
                </a:schemeClr>
              </a:solidFill>
              <a:latin typeface="Calibri" panose="020F0502020204030204" pitchFamily="34" charset="0"/>
              <a:cs typeface="Calibri" panose="020F0502020204030204" pitchFamily="34" charset="0"/>
            </a:endParaRPr>
          </a:p>
          <a:p>
            <a:pPr marL="171450" indent="-171450">
              <a:buFont typeface="Wingdings" panose="05000000000000000000" pitchFamily="2" charset="2"/>
              <a:buChar char="§"/>
            </a:pPr>
            <a:r>
              <a:rPr lang="en-US" sz="1400" dirty="0">
                <a:solidFill>
                  <a:schemeClr val="bg1">
                    <a:lumMod val="50000"/>
                  </a:schemeClr>
                </a:solidFill>
                <a:latin typeface="Calibri" panose="020F0502020204030204" pitchFamily="34" charset="0"/>
                <a:cs typeface="Calibri" panose="020F0502020204030204" pitchFamily="34" charset="0"/>
              </a:rPr>
              <a:t>For project funded expense , the applicable project you choose to charge should have corresponding project hours recorded.  Expense charge code and claim codes should belong to same project.</a:t>
            </a:r>
          </a:p>
          <a:p>
            <a:pPr marL="171450" indent="-171450">
              <a:buFont typeface="Wingdings" panose="05000000000000000000" pitchFamily="2" charset="2"/>
              <a:buChar char="§"/>
            </a:pPr>
            <a:endParaRPr lang="en-US" sz="1400" dirty="0">
              <a:solidFill>
                <a:schemeClr val="bg1">
                  <a:lumMod val="50000"/>
                </a:schemeClr>
              </a:solidFill>
              <a:latin typeface="Calibri" panose="020F0502020204030204" pitchFamily="34" charset="0"/>
              <a:cs typeface="Calibri" panose="020F0502020204030204" pitchFamily="34" charset="0"/>
            </a:endParaRPr>
          </a:p>
          <a:p>
            <a:pPr marL="171450" indent="-171450">
              <a:buFont typeface="Wingdings" panose="05000000000000000000" pitchFamily="2" charset="2"/>
              <a:buChar char="§"/>
            </a:pPr>
            <a:r>
              <a:rPr lang="en-US" sz="1400" dirty="0">
                <a:solidFill>
                  <a:schemeClr val="bg1">
                    <a:lumMod val="50000"/>
                  </a:schemeClr>
                </a:solidFill>
                <a:latin typeface="Calibri" panose="020F0502020204030204" pitchFamily="34" charset="0"/>
                <a:cs typeface="Calibri" panose="020F0502020204030204" pitchFamily="34" charset="0"/>
              </a:rPr>
              <a:t>You should record all your working hours truthfully, including overtime hours, to align with OT related expense.</a:t>
            </a:r>
          </a:p>
          <a:p>
            <a:endParaRPr lang="en-US" sz="1400" dirty="0">
              <a:solidFill>
                <a:schemeClr val="bg1">
                  <a:lumMod val="50000"/>
                </a:schemeClr>
              </a:solidFill>
              <a:latin typeface="Calibri" panose="020F0502020204030204" pitchFamily="34" charset="0"/>
              <a:cs typeface="Calibri" panose="020F0502020204030204" pitchFamily="34" charset="0"/>
            </a:endParaRPr>
          </a:p>
        </p:txBody>
      </p:sp>
      <p:sp>
        <p:nvSpPr>
          <p:cNvPr id="4" name="Slide Number Placeholder 3">
            <a:extLst>
              <a:ext uri="{FF2B5EF4-FFF2-40B4-BE49-F238E27FC236}">
                <a16:creationId xmlns:a16="http://schemas.microsoft.com/office/drawing/2014/main" id="{8F3E5366-AE23-4892-9715-E694BDE95D58}"/>
              </a:ext>
            </a:extLst>
          </p:cNvPr>
          <p:cNvSpPr>
            <a:spLocks noGrp="1"/>
          </p:cNvSpPr>
          <p:nvPr>
            <p:ph type="sldNum" sz="quarter" idx="10"/>
          </p:nvPr>
        </p:nvSpPr>
        <p:spPr/>
        <p:txBody>
          <a:bodyPr/>
          <a:lstStyle/>
          <a:p>
            <a:fld id="{D1379E22-686B-4BE4-909B-5ECE46092DDD}" type="slidenum">
              <a:rPr lang="en-US" altLang="en-US" smtClean="0">
                <a:solidFill>
                  <a:schemeClr val="bg1">
                    <a:lumMod val="50000"/>
                  </a:schemeClr>
                </a:solidFill>
              </a:rPr>
              <a:pPr/>
              <a:t>21</a:t>
            </a:fld>
            <a:endParaRPr lang="en-US" altLang="en-US" dirty="0">
              <a:solidFill>
                <a:schemeClr val="bg1">
                  <a:lumMod val="50000"/>
                </a:schemeClr>
              </a:solidFill>
            </a:endParaRPr>
          </a:p>
        </p:txBody>
      </p:sp>
    </p:spTree>
    <p:extLst>
      <p:ext uri="{BB962C8B-B14F-4D97-AF65-F5344CB8AC3E}">
        <p14:creationId xmlns:p14="http://schemas.microsoft.com/office/powerpoint/2010/main" val="36075291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B651C05-A12F-4E6D-AA1B-6F256FDC192D}"/>
              </a:ext>
            </a:extLst>
          </p:cNvPr>
          <p:cNvSpPr/>
          <p:nvPr/>
        </p:nvSpPr>
        <p:spPr>
          <a:xfrm>
            <a:off x="745724" y="1240487"/>
            <a:ext cx="9819680" cy="2683443"/>
          </a:xfrm>
          <a:prstGeom prst="rect">
            <a:avLst/>
          </a:prstGeom>
        </p:spPr>
        <p:txBody>
          <a:bodyPr wrap="square">
            <a:noAutofit/>
          </a:bodyPr>
          <a:lstStyle/>
          <a:p>
            <a:pPr eaLnBrk="0" fontAlgn="base" hangingPunct="0">
              <a:spcBef>
                <a:spcPct val="0"/>
              </a:spcBef>
              <a:spcAft>
                <a:spcPct val="0"/>
              </a:spcAft>
              <a:defRPr/>
            </a:pPr>
            <a:endParaRPr lang="en-US" altLang="zh-CN" sz="1400" dirty="0">
              <a:solidFill>
                <a:srgbClr val="000000"/>
              </a:solidFill>
              <a:latin typeface="Calibri" panose="020F0502020204030204" pitchFamily="34" charset="0"/>
              <a:ea typeface="MS PGothic" pitchFamily="34" charset="-128"/>
            </a:endParaRPr>
          </a:p>
          <a:p>
            <a:pPr marL="171450" indent="-171450" eaLnBrk="0" fontAlgn="base" hangingPunct="0">
              <a:spcBef>
                <a:spcPct val="0"/>
              </a:spcBef>
              <a:spcAft>
                <a:spcPct val="0"/>
              </a:spcAft>
              <a:buFont typeface="Wingdings" panose="05000000000000000000" pitchFamily="2" charset="2"/>
              <a:buChar char="§"/>
              <a:defRPr/>
            </a:pPr>
            <a:r>
              <a:rPr lang="en-US" altLang="zh-CN" sz="1400" dirty="0">
                <a:solidFill>
                  <a:srgbClr val="000000"/>
                </a:solidFill>
                <a:latin typeface="Calibri" panose="020F0502020204030204" pitchFamily="34" charset="0"/>
                <a:cs typeface="Calibri" panose="020F0502020204030204" pitchFamily="34" charset="0"/>
              </a:rPr>
              <a:t>If you feel you are being instructed by anyone to record hours not in line with the work performed, then please alert your People Manager immediately who will take appropriate action. </a:t>
            </a:r>
          </a:p>
          <a:p>
            <a:pPr marL="171450" indent="-171450" eaLnBrk="0" fontAlgn="base" hangingPunct="0">
              <a:spcBef>
                <a:spcPct val="0"/>
              </a:spcBef>
              <a:spcAft>
                <a:spcPct val="0"/>
              </a:spcAft>
              <a:buFont typeface="Wingdings" panose="05000000000000000000" pitchFamily="2" charset="2"/>
              <a:buChar char="§"/>
              <a:defRPr/>
            </a:pPr>
            <a:endParaRPr lang="en-US" altLang="zh-CN" sz="1400" dirty="0">
              <a:solidFill>
                <a:srgbClr val="000000"/>
              </a:solidFill>
              <a:latin typeface="Calibri" panose="020F0502020204030204" pitchFamily="34" charset="0"/>
              <a:cs typeface="Calibri" panose="020F0502020204030204" pitchFamily="34" charset="0"/>
            </a:endParaRPr>
          </a:p>
          <a:p>
            <a:pPr marL="171450" indent="-171450" eaLnBrk="0" fontAlgn="base" hangingPunct="0">
              <a:spcBef>
                <a:spcPct val="0"/>
              </a:spcBef>
              <a:spcAft>
                <a:spcPct val="0"/>
              </a:spcAft>
              <a:buFont typeface="Wingdings" panose="05000000000000000000" pitchFamily="2" charset="2"/>
              <a:buChar char="§"/>
              <a:defRPr/>
            </a:pPr>
            <a:endParaRPr lang="en-US" altLang="zh-CN" sz="1400" dirty="0">
              <a:solidFill>
                <a:srgbClr val="000000"/>
              </a:solidFill>
              <a:latin typeface="Calibri" panose="020F0502020204030204" pitchFamily="34" charset="0"/>
              <a:cs typeface="Calibri" panose="020F0502020204030204" pitchFamily="34" charset="0"/>
            </a:endParaRPr>
          </a:p>
          <a:p>
            <a:pPr marL="171450" indent="-171450" eaLnBrk="0" fontAlgn="base" hangingPunct="0">
              <a:spcBef>
                <a:spcPct val="0"/>
              </a:spcBef>
              <a:spcAft>
                <a:spcPct val="0"/>
              </a:spcAft>
              <a:buFont typeface="Wingdings" panose="05000000000000000000" pitchFamily="2" charset="2"/>
              <a:buChar char="§"/>
              <a:defRPr/>
            </a:pPr>
            <a:r>
              <a:rPr lang="en-US" altLang="zh-CN" sz="1400" dirty="0">
                <a:solidFill>
                  <a:srgbClr val="000000"/>
                </a:solidFill>
                <a:latin typeface="Calibri" panose="020F0502020204030204" pitchFamily="34" charset="0"/>
                <a:cs typeface="Calibri" panose="020F0502020204030204" pitchFamily="34" charset="0"/>
              </a:rPr>
              <a:t>There are also ways to raise any concerns you may have about any instruction you receive from anyone that you are not comfortable with, and you can visit the </a:t>
            </a:r>
            <a:r>
              <a:rPr lang="en-US" altLang="zh-CN" sz="1400" u="sng" dirty="0">
                <a:solidFill>
                  <a:srgbClr val="0000FF"/>
                </a:solidFill>
                <a:latin typeface="Calibri" panose="020F0502020204030204" pitchFamily="34" charset="0"/>
                <a:cs typeface="Calibri" panose="020F0502020204030204" pitchFamily="34" charset="0"/>
                <a:hlinkClick r:id="rId2"/>
              </a:rPr>
              <a:t>IBM Trust and Compliance Website</a:t>
            </a:r>
            <a:r>
              <a:rPr lang="en-US" altLang="zh-CN" sz="1400" dirty="0">
                <a:solidFill>
                  <a:srgbClr val="000000"/>
                </a:solidFill>
                <a:latin typeface="Calibri" panose="020F0502020204030204" pitchFamily="34" charset="0"/>
                <a:cs typeface="Calibri" panose="020F0502020204030204" pitchFamily="34" charset="0"/>
              </a:rPr>
              <a:t> to learn more. </a:t>
            </a:r>
          </a:p>
          <a:p>
            <a:pPr marL="171450" indent="-171450" eaLnBrk="0" fontAlgn="base" hangingPunct="0">
              <a:spcBef>
                <a:spcPct val="0"/>
              </a:spcBef>
              <a:spcAft>
                <a:spcPct val="0"/>
              </a:spcAft>
              <a:buFont typeface="Wingdings" panose="05000000000000000000" pitchFamily="2" charset="2"/>
              <a:buChar char="§"/>
              <a:defRPr/>
            </a:pPr>
            <a:endParaRPr lang="en-US" altLang="zh-CN" sz="1400" dirty="0">
              <a:solidFill>
                <a:srgbClr val="000000"/>
              </a:solidFill>
              <a:latin typeface="Calibri" panose="020F0502020204030204" pitchFamily="34" charset="0"/>
              <a:cs typeface="Calibri" panose="020F0502020204030204" pitchFamily="34" charset="0"/>
            </a:endParaRPr>
          </a:p>
          <a:p>
            <a:pPr marL="171450" indent="-171450" eaLnBrk="0" fontAlgn="base" hangingPunct="0">
              <a:spcBef>
                <a:spcPct val="0"/>
              </a:spcBef>
              <a:spcAft>
                <a:spcPct val="0"/>
              </a:spcAft>
              <a:buFont typeface="Wingdings" panose="05000000000000000000" pitchFamily="2" charset="2"/>
              <a:buChar char="§"/>
              <a:defRPr/>
            </a:pPr>
            <a:endParaRPr lang="en-US" altLang="zh-CN" sz="1400" dirty="0">
              <a:solidFill>
                <a:srgbClr val="000000"/>
              </a:solidFill>
              <a:latin typeface="Calibri" panose="020F0502020204030204" pitchFamily="34" charset="0"/>
              <a:cs typeface="Calibri" panose="020F0502020204030204" pitchFamily="34" charset="0"/>
            </a:endParaRPr>
          </a:p>
          <a:p>
            <a:pPr marL="171450" indent="-171450">
              <a:buFont typeface="Wingdings" panose="05000000000000000000" pitchFamily="2" charset="2"/>
              <a:buChar char="§"/>
              <a:defRPr/>
            </a:pPr>
            <a:r>
              <a:rPr lang="en-US" altLang="zh-CN" sz="1400" dirty="0">
                <a:solidFill>
                  <a:srgbClr val="000000"/>
                </a:solidFill>
                <a:latin typeface="Calibri" panose="020F0502020204030204" pitchFamily="34" charset="0"/>
                <a:cs typeface="Calibri" panose="020F0502020204030204" pitchFamily="34" charset="0"/>
              </a:rPr>
              <a:t>To learn more details about the Labor Claiming Principle and Guidance, please visit </a:t>
            </a:r>
            <a:r>
              <a:rPr lang="en-US" altLang="zh-CN" sz="1400" dirty="0">
                <a:solidFill>
                  <a:srgbClr val="000000"/>
                </a:solidFill>
                <a:latin typeface="Calibri" panose="020F0502020204030204" pitchFamily="34" charset="0"/>
                <a:cs typeface="Calibri" panose="020F0502020204030204" pitchFamily="34" charset="0"/>
                <a:hlinkClick r:id="rId3"/>
              </a:rPr>
              <a:t>Labor Compliance Guidance</a:t>
            </a:r>
            <a:r>
              <a:rPr lang="en-US" altLang="zh-CN" sz="1400" dirty="0">
                <a:solidFill>
                  <a:srgbClr val="000000"/>
                </a:solidFill>
                <a:latin typeface="Calibri" panose="020F0502020204030204" pitchFamily="34" charset="0"/>
                <a:cs typeface="Calibri" panose="020F0502020204030204" pitchFamily="34" charset="0"/>
              </a:rPr>
              <a:t> website. </a:t>
            </a:r>
            <a:r>
              <a:rPr lang="en-US" sz="1400" dirty="0">
                <a:solidFill>
                  <a:srgbClr val="000000"/>
                </a:solidFill>
                <a:latin typeface="Calibri" panose="020F0502020204030204" pitchFamily="34" charset="0"/>
                <a:cs typeface="Calibri" panose="020F0502020204030204" pitchFamily="34" charset="0"/>
              </a:rPr>
              <a:t>Should you have any query related Labor Claim Compliance, please feel free to contact </a:t>
            </a:r>
            <a:r>
              <a:rPr lang="en-US" sz="1400" u="sng" dirty="0">
                <a:solidFill>
                  <a:srgbClr val="000000"/>
                </a:solidFill>
                <a:latin typeface="Calibri" panose="020F0502020204030204" pitchFamily="34" charset="0"/>
                <a:cs typeface="Calibri" panose="020F0502020204030204" pitchFamily="34" charset="0"/>
              </a:rPr>
              <a:t>GCG IBM Consulting Labor Compliance/China/IBM</a:t>
            </a:r>
            <a:r>
              <a:rPr lang="en-US" sz="1400" dirty="0">
                <a:solidFill>
                  <a:srgbClr val="000000"/>
                </a:solidFill>
                <a:latin typeface="Calibri" panose="020F0502020204030204" pitchFamily="34" charset="0"/>
                <a:cs typeface="Calibri" panose="020F0502020204030204" pitchFamily="34" charset="0"/>
                <a:hlinkClick r:id="rId4">
                  <a:extLst>
                    <a:ext uri="{A12FA001-AC4F-418D-AE19-62706E023703}">
                      <ahyp:hlinkClr xmlns:ahyp="http://schemas.microsoft.com/office/drawing/2018/hyperlinkcolor" val="tx"/>
                    </a:ext>
                  </a:extLst>
                </a:hlinkClick>
              </a:rPr>
              <a:t>.</a:t>
            </a:r>
            <a:endParaRPr lang="en-US" altLang="zh-CN" sz="1400" dirty="0">
              <a:solidFill>
                <a:srgbClr val="000000"/>
              </a:solidFill>
              <a:latin typeface="Calibri" panose="020F0502020204030204" pitchFamily="34" charset="0"/>
              <a:cs typeface="Calibri" panose="020F0502020204030204" pitchFamily="34" charset="0"/>
            </a:endParaRPr>
          </a:p>
          <a:p>
            <a:pPr eaLnBrk="0" fontAlgn="base" hangingPunct="0">
              <a:spcBef>
                <a:spcPct val="0"/>
              </a:spcBef>
              <a:spcAft>
                <a:spcPct val="0"/>
              </a:spcAft>
              <a:defRPr/>
            </a:pPr>
            <a:endParaRPr lang="en-US" altLang="zh-CN" sz="1400" dirty="0">
              <a:solidFill>
                <a:srgbClr val="000000"/>
              </a:solidFill>
              <a:latin typeface="Calibri" panose="020F0502020204030204" pitchFamily="34" charset="0"/>
              <a:cs typeface="Calibri" panose="020F0502020204030204" pitchFamily="34" charset="0"/>
            </a:endParaRPr>
          </a:p>
          <a:p>
            <a:pPr eaLnBrk="0" fontAlgn="base" hangingPunct="0">
              <a:spcBef>
                <a:spcPct val="0"/>
              </a:spcBef>
              <a:spcAft>
                <a:spcPct val="0"/>
              </a:spcAft>
              <a:defRPr/>
            </a:pPr>
            <a:endParaRPr lang="en-US" altLang="zh-CN" sz="1400" dirty="0">
              <a:solidFill>
                <a:srgbClr val="000000"/>
              </a:solidFill>
              <a:latin typeface="Calibri" panose="020F0502020204030204" pitchFamily="34" charset="0"/>
              <a:ea typeface="MS PGothic" pitchFamily="34" charset="-128"/>
            </a:endParaRPr>
          </a:p>
          <a:p>
            <a:pPr eaLnBrk="0" fontAlgn="base" hangingPunct="0">
              <a:spcBef>
                <a:spcPct val="0"/>
              </a:spcBef>
              <a:spcAft>
                <a:spcPct val="0"/>
              </a:spcAft>
              <a:defRPr/>
            </a:pPr>
            <a:endParaRPr lang="en-US" altLang="zh-CN" sz="1400" dirty="0">
              <a:solidFill>
                <a:srgbClr val="000000"/>
              </a:solidFill>
              <a:latin typeface="Calibri" panose="020F0502020204030204" pitchFamily="34" charset="0"/>
              <a:ea typeface="MS PGothic" pitchFamily="34" charset="-128"/>
            </a:endParaRPr>
          </a:p>
        </p:txBody>
      </p:sp>
      <p:sp>
        <p:nvSpPr>
          <p:cNvPr id="7" name="Rectangle 6">
            <a:extLst>
              <a:ext uri="{FF2B5EF4-FFF2-40B4-BE49-F238E27FC236}">
                <a16:creationId xmlns:a16="http://schemas.microsoft.com/office/drawing/2014/main" id="{19B1A2F5-09F8-432B-AC02-D16A5475EFC3}"/>
              </a:ext>
            </a:extLst>
          </p:cNvPr>
          <p:cNvSpPr/>
          <p:nvPr/>
        </p:nvSpPr>
        <p:spPr>
          <a:xfrm>
            <a:off x="1811524" y="3194314"/>
            <a:ext cx="8568952" cy="953242"/>
          </a:xfrm>
          <a:prstGeom prst="rect">
            <a:avLst/>
          </a:prstGeom>
        </p:spPr>
        <p:txBody>
          <a:bodyPr wrap="square">
            <a:noAutofit/>
          </a:bodyPr>
          <a:lstStyle/>
          <a:p>
            <a:pPr eaLnBrk="0" fontAlgn="base" hangingPunct="0">
              <a:spcBef>
                <a:spcPct val="0"/>
              </a:spcBef>
              <a:spcAft>
                <a:spcPct val="0"/>
              </a:spcAft>
              <a:defRPr/>
            </a:pPr>
            <a:endParaRPr lang="en-US" altLang="zh-CN" dirty="0">
              <a:solidFill>
                <a:srgbClr val="000000"/>
              </a:solidFill>
              <a:latin typeface="Calibri" panose="020F0502020204030204" pitchFamily="34" charset="0"/>
              <a:ea typeface="MS PGothic" pitchFamily="34" charset="-128"/>
            </a:endParaRPr>
          </a:p>
          <a:p>
            <a:pPr eaLnBrk="0" fontAlgn="base" hangingPunct="0">
              <a:spcBef>
                <a:spcPct val="0"/>
              </a:spcBef>
              <a:spcAft>
                <a:spcPct val="0"/>
              </a:spcAft>
              <a:defRPr/>
            </a:pPr>
            <a:endParaRPr lang="en-US" altLang="zh-CN" dirty="0">
              <a:solidFill>
                <a:srgbClr val="000000"/>
              </a:solidFill>
              <a:latin typeface="Calibri" panose="020F0502020204030204" pitchFamily="34" charset="0"/>
              <a:ea typeface="MS PGothic" pitchFamily="34" charset="-128"/>
            </a:endParaRPr>
          </a:p>
        </p:txBody>
      </p:sp>
      <p:sp>
        <p:nvSpPr>
          <p:cNvPr id="6" name="文本框 40">
            <a:extLst>
              <a:ext uri="{FF2B5EF4-FFF2-40B4-BE49-F238E27FC236}">
                <a16:creationId xmlns:a16="http://schemas.microsoft.com/office/drawing/2014/main" id="{FFD4807E-BF17-4F8C-8AC3-DBCBC27404D5}"/>
              </a:ext>
            </a:extLst>
          </p:cNvPr>
          <p:cNvSpPr txBox="1"/>
          <p:nvPr/>
        </p:nvSpPr>
        <p:spPr>
          <a:xfrm>
            <a:off x="552907" y="600550"/>
            <a:ext cx="1888452" cy="374571"/>
          </a:xfrm>
          <a:prstGeom prst="flowChartAlternateProcess">
            <a:avLst/>
          </a:prstGeom>
          <a:solidFill>
            <a:srgbClr val="006699"/>
          </a:solidFill>
        </p:spPr>
        <p:txBody>
          <a:bodyPr wrap="square" rtlCol="0">
            <a:spAutoFit/>
            <a:scene3d>
              <a:camera prst="orthographicFront"/>
              <a:lightRig rig="threePt" dir="t"/>
            </a:scene3d>
            <a:sp3d contourW="12700"/>
          </a:bodyPr>
          <a:lstStyle/>
          <a:p>
            <a:pPr>
              <a:defRPr/>
            </a:pPr>
            <a:r>
              <a:rPr lang="en-US" altLang="zh-CN" sz="1600" b="1" dirty="0">
                <a:solidFill>
                  <a:schemeClr val="bg1"/>
                </a:solidFill>
                <a:latin typeface="Calibri" panose="020F0502020204030204" pitchFamily="34" charset="0"/>
                <a:cs typeface="Calibri" panose="020F0502020204030204" pitchFamily="34" charset="0"/>
              </a:rPr>
              <a:t>   </a:t>
            </a:r>
            <a:r>
              <a:rPr lang="en-US" sz="1600" b="1" dirty="0">
                <a:solidFill>
                  <a:schemeClr val="tx2"/>
                </a:solidFill>
                <a:latin typeface="Calibri" panose="020F0502020204030204" pitchFamily="34" charset="0"/>
                <a:cs typeface="Calibri" panose="020F0502020204030204" pitchFamily="34" charset="0"/>
              </a:rPr>
              <a:t>WARM PROMPT</a:t>
            </a:r>
          </a:p>
        </p:txBody>
      </p:sp>
      <p:sp>
        <p:nvSpPr>
          <p:cNvPr id="3" name="Slide Number Placeholder 2">
            <a:extLst>
              <a:ext uri="{FF2B5EF4-FFF2-40B4-BE49-F238E27FC236}">
                <a16:creationId xmlns:a16="http://schemas.microsoft.com/office/drawing/2014/main" id="{862EF5A2-65A6-4ACB-8B41-272810126D77}"/>
              </a:ext>
            </a:extLst>
          </p:cNvPr>
          <p:cNvSpPr>
            <a:spLocks noGrp="1"/>
          </p:cNvSpPr>
          <p:nvPr>
            <p:ph type="sldNum" sz="quarter" idx="10"/>
          </p:nvPr>
        </p:nvSpPr>
        <p:spPr/>
        <p:txBody>
          <a:bodyPr/>
          <a:lstStyle/>
          <a:p>
            <a:fld id="{D1379E22-686B-4BE4-909B-5ECE46092DDD}" type="slidenum">
              <a:rPr lang="en-US" altLang="en-US" smtClean="0">
                <a:solidFill>
                  <a:schemeClr val="bg1">
                    <a:lumMod val="50000"/>
                  </a:schemeClr>
                </a:solidFill>
              </a:rPr>
              <a:pPr/>
              <a:t>22</a:t>
            </a:fld>
            <a:endParaRPr lang="en-US" altLang="en-US" dirty="0">
              <a:solidFill>
                <a:schemeClr val="bg1">
                  <a:lumMod val="50000"/>
                </a:schemeClr>
              </a:solidFill>
            </a:endParaRPr>
          </a:p>
        </p:txBody>
      </p:sp>
    </p:spTree>
    <p:extLst>
      <p:ext uri="{BB962C8B-B14F-4D97-AF65-F5344CB8AC3E}">
        <p14:creationId xmlns:p14="http://schemas.microsoft.com/office/powerpoint/2010/main" val="14063623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EDB169F-6C7F-478D-9A8A-B8C2418FDDC4}"/>
              </a:ext>
            </a:extLst>
          </p:cNvPr>
          <p:cNvSpPr/>
          <p:nvPr/>
        </p:nvSpPr>
        <p:spPr>
          <a:xfrm>
            <a:off x="2438400" y="2590801"/>
            <a:ext cx="7315200" cy="707886"/>
          </a:xfrm>
          <a:prstGeom prst="rect">
            <a:avLst/>
          </a:prstGeom>
        </p:spPr>
        <p:txBody>
          <a:bodyPr wrap="square">
            <a:spAutoFit/>
          </a:bodyPr>
          <a:lstStyle/>
          <a:p>
            <a:pPr algn="ctr"/>
            <a:r>
              <a:rPr lang="en-US" sz="4000" b="1" i="1" dirty="0">
                <a:solidFill>
                  <a:srgbClr val="006699"/>
                </a:solidFill>
                <a:latin typeface="Calibri" pitchFamily="34" charset="0"/>
              </a:rPr>
              <a:t>Professional Accountability</a:t>
            </a:r>
          </a:p>
        </p:txBody>
      </p:sp>
      <p:sp>
        <p:nvSpPr>
          <p:cNvPr id="4" name="Slide Number Placeholder 1">
            <a:extLst>
              <a:ext uri="{FF2B5EF4-FFF2-40B4-BE49-F238E27FC236}">
                <a16:creationId xmlns:a16="http://schemas.microsoft.com/office/drawing/2014/main" id="{1B9DDA24-1A6E-4928-A559-DBBFA50FD6FC}"/>
              </a:ext>
            </a:extLst>
          </p:cNvPr>
          <p:cNvSpPr txBox="1">
            <a:spLocks/>
          </p:cNvSpPr>
          <p:nvPr/>
        </p:nvSpPr>
        <p:spPr>
          <a:xfrm>
            <a:off x="9448802" y="6400801"/>
            <a:ext cx="2438309" cy="222249"/>
          </a:xfrm>
          <a:prstGeom prst="rect">
            <a:avLst/>
          </a:prstGeom>
        </p:spPr>
        <p:txBody>
          <a:bodyPr vert="horz" lIns="0" tIns="0" rIns="0" bIns="0" rtlCol="0" anchor="ctr"/>
          <a:lstStyle>
            <a:defPPr>
              <a:defRPr lang="en-US"/>
            </a:defPPr>
            <a:lvl1pPr marL="0" algn="r" defTabSz="914400" rtl="0" eaLnBrk="1" latinLnBrk="0" hangingPunct="1">
              <a:defRPr sz="800" kern="1200">
                <a:solidFill>
                  <a:schemeClr val="tx1"/>
                </a:solidFill>
                <a:latin typeface="IBM Plex Sans" panose="020B0503050203000203"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58FAFC8-C1F2-4695-93F2-12D0C030F4B5}" type="slidenum">
              <a:rPr lang="en-US" smtClean="0">
                <a:solidFill>
                  <a:schemeClr val="bg1">
                    <a:lumMod val="50000"/>
                  </a:schemeClr>
                </a:solidFill>
              </a:rPr>
              <a:pPr/>
              <a:t>23</a:t>
            </a:fld>
            <a:endParaRPr lang="en-US" dirty="0">
              <a:solidFill>
                <a:schemeClr val="bg1">
                  <a:lumMod val="50000"/>
                </a:schemeClr>
              </a:solidFill>
            </a:endParaRPr>
          </a:p>
        </p:txBody>
      </p:sp>
    </p:spTree>
    <p:extLst>
      <p:ext uri="{BB962C8B-B14F-4D97-AF65-F5344CB8AC3E}">
        <p14:creationId xmlns:p14="http://schemas.microsoft.com/office/powerpoint/2010/main" val="18124989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0DA132EC-CF13-443E-A3AB-CBAAF9AE90FC}"/>
              </a:ext>
            </a:extLst>
          </p:cNvPr>
          <p:cNvGrpSpPr/>
          <p:nvPr/>
        </p:nvGrpSpPr>
        <p:grpSpPr>
          <a:xfrm>
            <a:off x="304889" y="234950"/>
            <a:ext cx="11582222" cy="5981916"/>
            <a:chOff x="230817" y="331433"/>
            <a:chExt cx="11381174" cy="5981916"/>
          </a:xfrm>
        </p:grpSpPr>
        <p:grpSp>
          <p:nvGrpSpPr>
            <p:cNvPr id="6" name="Group 5">
              <a:extLst>
                <a:ext uri="{FF2B5EF4-FFF2-40B4-BE49-F238E27FC236}">
                  <a16:creationId xmlns:a16="http://schemas.microsoft.com/office/drawing/2014/main" id="{F4B6762D-64A0-4CBE-A392-2FCB678A9112}"/>
                </a:ext>
              </a:extLst>
            </p:cNvPr>
            <p:cNvGrpSpPr/>
            <p:nvPr/>
          </p:nvGrpSpPr>
          <p:grpSpPr>
            <a:xfrm>
              <a:off x="230817" y="331433"/>
              <a:ext cx="11381174" cy="5981916"/>
              <a:chOff x="310716" y="402454"/>
              <a:chExt cx="11381174" cy="5981916"/>
            </a:xfrm>
          </p:grpSpPr>
          <p:sp>
            <p:nvSpPr>
              <p:cNvPr id="2" name="Rectangle 1">
                <a:extLst>
                  <a:ext uri="{FF2B5EF4-FFF2-40B4-BE49-F238E27FC236}">
                    <a16:creationId xmlns:a16="http://schemas.microsoft.com/office/drawing/2014/main" id="{F49F9DE7-59EB-493F-BC03-57F1F7BE36E8}"/>
                  </a:ext>
                </a:extLst>
              </p:cNvPr>
              <p:cNvSpPr/>
              <p:nvPr/>
            </p:nvSpPr>
            <p:spPr>
              <a:xfrm>
                <a:off x="310717" y="475060"/>
                <a:ext cx="11381173" cy="5909310"/>
              </a:xfrm>
              <a:prstGeom prst="rect">
                <a:avLst/>
              </a:prstGeom>
            </p:spPr>
            <p:txBody>
              <a:bodyPr wrap="square">
                <a:spAutoFit/>
              </a:bodyPr>
              <a:lstStyle/>
              <a:p>
                <a:br>
                  <a:rPr lang="en-US" sz="1200" dirty="0">
                    <a:latin typeface="Calibri" panose="020F0502020204030204" pitchFamily="34" charset="0"/>
                    <a:cs typeface="Calibri" panose="020F0502020204030204" pitchFamily="34" charset="0"/>
                  </a:rPr>
                </a:br>
                <a:br>
                  <a:rPr lang="en-US" sz="1200" dirty="0">
                    <a:solidFill>
                      <a:schemeClr val="bg1">
                        <a:lumMod val="50000"/>
                      </a:schemeClr>
                    </a:solidFill>
                    <a:latin typeface="Calibri" panose="020F0502020204030204" pitchFamily="34" charset="0"/>
                    <a:cs typeface="Calibri" panose="020F0502020204030204" pitchFamily="34" charset="0"/>
                  </a:rPr>
                </a:br>
                <a:r>
                  <a:rPr lang="en-US" sz="1400" dirty="0">
                    <a:solidFill>
                      <a:schemeClr val="bg1">
                        <a:lumMod val="50000"/>
                      </a:schemeClr>
                    </a:solidFill>
                    <a:latin typeface="Calibri" panose="020F0502020204030204" pitchFamily="34" charset="0"/>
                    <a:cs typeface="Calibri" panose="020F0502020204030204" pitchFamily="34" charset="0"/>
                  </a:rPr>
                  <a:t>To enable this focus, Professional Scorecards and Automated Reminders will be deployed globally: </a:t>
                </a:r>
                <a:r>
                  <a:rPr lang="en-US" sz="1400" b="1" dirty="0">
                    <a:latin typeface="Calibri" panose="020F0502020204030204" pitchFamily="34" charset="0"/>
                    <a:cs typeface="Calibri" panose="020F0502020204030204" pitchFamily="34" charset="0"/>
                    <a:hlinkClick r:id="rId2"/>
                  </a:rPr>
                  <a:t>MyScore</a:t>
                </a:r>
                <a:r>
                  <a:rPr lang="en-US" sz="1400" dirty="0">
                    <a:latin typeface="Calibri" panose="020F0502020204030204" pitchFamily="34" charset="0"/>
                    <a:cs typeface="Calibri" panose="020F0502020204030204" pitchFamily="34" charset="0"/>
                  </a:rPr>
                  <a:t> </a:t>
                </a:r>
                <a:r>
                  <a:rPr lang="en-US" sz="1400" dirty="0">
                    <a:solidFill>
                      <a:schemeClr val="bg1">
                        <a:lumMod val="50000"/>
                      </a:schemeClr>
                    </a:solidFill>
                    <a:latin typeface="Calibri" panose="020F0502020204030204" pitchFamily="34" charset="0"/>
                    <a:cs typeface="Calibri" panose="020F0502020204030204" pitchFamily="34" charset="0"/>
                  </a:rPr>
                  <a:t>- A web-based application to ensure professionals and their managers are aware of key metrics including Labor Claim status, CV currency, and Hours Plan accuracy. </a:t>
                </a:r>
              </a:p>
              <a:p>
                <a:endParaRPr lang="en-US" sz="1400" dirty="0">
                  <a:solidFill>
                    <a:schemeClr val="bg1">
                      <a:lumMod val="50000"/>
                    </a:schemeClr>
                  </a:solidFill>
                  <a:latin typeface="Calibri" panose="020F0502020204030204" pitchFamily="34" charset="0"/>
                  <a:cs typeface="Calibri" panose="020F0502020204030204" pitchFamily="34" charset="0"/>
                </a:endParaRPr>
              </a:p>
              <a:p>
                <a:pPr marL="171450" indent="-171450">
                  <a:buFont typeface="Wingdings" panose="05000000000000000000" pitchFamily="2" charset="2"/>
                  <a:buChar char="§"/>
                </a:pPr>
                <a:r>
                  <a:rPr lang="en-US" sz="1400" b="1" dirty="0">
                    <a:solidFill>
                      <a:schemeClr val="bg1">
                        <a:lumMod val="50000"/>
                      </a:schemeClr>
                    </a:solidFill>
                    <a:latin typeface="Calibri" panose="020F0502020204030204" pitchFamily="34" charset="0"/>
                    <a:cs typeface="Calibri" panose="020F0502020204030204" pitchFamily="34" charset="0"/>
                  </a:rPr>
                  <a:t> Automated reminders</a:t>
                </a:r>
                <a:r>
                  <a:rPr lang="en-US" sz="1400" dirty="0">
                    <a:solidFill>
                      <a:schemeClr val="bg1">
                        <a:lumMod val="50000"/>
                      </a:schemeClr>
                    </a:solidFill>
                    <a:latin typeface="Calibri" panose="020F0502020204030204" pitchFamily="34" charset="0"/>
                    <a:cs typeface="Calibri" panose="020F0502020204030204" pitchFamily="34" charset="0"/>
                  </a:rPr>
                  <a:t> in Slack for Labor Claim and outdated CVs - Slack reminders will come from ‘</a:t>
                </a:r>
                <a:r>
                  <a:rPr lang="en-US" sz="1400" dirty="0" err="1">
                    <a:solidFill>
                      <a:schemeClr val="bg1">
                        <a:lumMod val="50000"/>
                      </a:schemeClr>
                    </a:solidFill>
                    <a:latin typeface="Calibri" panose="020F0502020204030204" pitchFamily="34" charset="0"/>
                    <a:cs typeface="Calibri" panose="020F0502020204030204" pitchFamily="34" charset="0"/>
                  </a:rPr>
                  <a:t>wfm_for_ibm_services</a:t>
                </a:r>
                <a:r>
                  <a:rPr lang="en-US" sz="1400" dirty="0">
                    <a:solidFill>
                      <a:schemeClr val="bg1">
                        <a:lumMod val="50000"/>
                      </a:schemeClr>
                    </a:solidFill>
                    <a:latin typeface="Calibri" panose="020F0502020204030204" pitchFamily="34" charset="0"/>
                    <a:cs typeface="Calibri" panose="020F0502020204030204" pitchFamily="34" charset="0"/>
                  </a:rPr>
                  <a:t>’.</a:t>
                </a:r>
              </a:p>
              <a:p>
                <a:pPr marL="171450" indent="-171450">
                  <a:buFont typeface="Wingdings" panose="05000000000000000000" pitchFamily="2" charset="2"/>
                  <a:buChar char="§"/>
                </a:pPr>
                <a:endParaRPr lang="en-US" sz="1400" dirty="0">
                  <a:solidFill>
                    <a:schemeClr val="bg1">
                      <a:lumMod val="50000"/>
                    </a:schemeClr>
                  </a:solidFill>
                  <a:latin typeface="Calibri" panose="020F0502020204030204" pitchFamily="34" charset="0"/>
                  <a:cs typeface="Calibri" panose="020F0502020204030204" pitchFamily="34" charset="0"/>
                </a:endParaRPr>
              </a:p>
              <a:p>
                <a:pPr marL="171450" indent="-171450">
                  <a:buFont typeface="Wingdings" panose="05000000000000000000" pitchFamily="2" charset="2"/>
                  <a:buChar char="§"/>
                </a:pPr>
                <a:r>
                  <a:rPr lang="en-US" sz="1400" dirty="0">
                    <a:solidFill>
                      <a:schemeClr val="bg1">
                        <a:lumMod val="50000"/>
                      </a:schemeClr>
                    </a:solidFill>
                    <a:latin typeface="Calibri" panose="020F0502020204030204" pitchFamily="34" charset="0"/>
                    <a:cs typeface="Calibri" panose="020F0502020204030204" pitchFamily="34" charset="0"/>
                  </a:rPr>
                  <a:t>Please take a moment to </a:t>
                </a:r>
                <a:r>
                  <a:rPr lang="en-US" sz="1400" dirty="0">
                    <a:solidFill>
                      <a:srgbClr val="161616"/>
                    </a:solidFill>
                    <a:latin typeface="Calibri" panose="020F0502020204030204" pitchFamily="34" charset="0"/>
                    <a:cs typeface="Calibri" panose="020F0502020204030204" pitchFamily="34" charset="0"/>
                  </a:rPr>
                  <a:t>watch Mark Foster discuss </a:t>
                </a:r>
                <a:r>
                  <a:rPr lang="en-US" sz="1400" dirty="0">
                    <a:solidFill>
                      <a:schemeClr val="bg1">
                        <a:lumMod val="50000"/>
                      </a:schemeClr>
                    </a:solidFill>
                    <a:latin typeface="Calibri" panose="020F0502020204030204" pitchFamily="34" charset="0"/>
                    <a:cs typeface="Calibri" panose="020F0502020204030204" pitchFamily="34" charset="0"/>
                  </a:rPr>
                  <a:t>the </a:t>
                </a:r>
                <a:r>
                  <a:rPr lang="en-US" sz="1400" dirty="0">
                    <a:solidFill>
                      <a:schemeClr val="bg1">
                        <a:lumMod val="50000"/>
                      </a:schemeClr>
                    </a:solidFill>
                    <a:latin typeface="Calibri" panose="020F0502020204030204" pitchFamily="34" charset="0"/>
                    <a:cs typeface="Calibri" panose="020F0502020204030204" pitchFamily="34" charset="0"/>
                    <a:hlinkClick r:id="rId3"/>
                  </a:rPr>
                  <a:t>importance of Professional Accountability </a:t>
                </a:r>
                <a:r>
                  <a:rPr lang="en-US" sz="1400" dirty="0">
                    <a:solidFill>
                      <a:schemeClr val="bg1">
                        <a:lumMod val="50000"/>
                      </a:schemeClr>
                    </a:solidFill>
                    <a:latin typeface="Calibri" panose="020F0502020204030204" pitchFamily="34" charset="0"/>
                    <a:cs typeface="Calibri" panose="020F0502020204030204" pitchFamily="34" charset="0"/>
                  </a:rPr>
                  <a:t>from all IBM Services Professionals as a cornerstone of a Professional Services organization.</a:t>
                </a:r>
              </a:p>
              <a:p>
                <a:pPr marL="171450" indent="-171450">
                  <a:buFont typeface="Wingdings" panose="05000000000000000000" pitchFamily="2" charset="2"/>
                  <a:buChar char="§"/>
                </a:pPr>
                <a:endParaRPr lang="en-US" sz="1400" dirty="0">
                  <a:solidFill>
                    <a:schemeClr val="bg1">
                      <a:lumMod val="50000"/>
                    </a:schemeClr>
                  </a:solidFill>
                  <a:latin typeface="Calibri" panose="020F0502020204030204" pitchFamily="34" charset="0"/>
                  <a:cs typeface="Calibri" panose="020F0502020204030204" pitchFamily="34" charset="0"/>
                </a:endParaRPr>
              </a:p>
              <a:p>
                <a:br>
                  <a:rPr lang="en-US" sz="1200" dirty="0">
                    <a:solidFill>
                      <a:schemeClr val="bg1">
                        <a:lumMod val="50000"/>
                      </a:schemeClr>
                    </a:solidFill>
                    <a:latin typeface="Calibri" panose="020F0502020204030204" pitchFamily="34" charset="0"/>
                    <a:cs typeface="Calibri" panose="020F0502020204030204" pitchFamily="34" charset="0"/>
                  </a:rPr>
                </a:br>
                <a:r>
                  <a:rPr lang="en-US" sz="1200" dirty="0">
                    <a:solidFill>
                      <a:schemeClr val="bg1">
                        <a:lumMod val="50000"/>
                      </a:schemeClr>
                    </a:solidFill>
                    <a:latin typeface="Calibri" panose="020F0502020204030204" pitchFamily="34" charset="0"/>
                    <a:cs typeface="Calibri" panose="020F0502020204030204" pitchFamily="34" charset="0"/>
                  </a:rPr>
                  <a:t>   </a:t>
                </a:r>
              </a:p>
              <a:p>
                <a:r>
                  <a:rPr lang="en-US" sz="1400" dirty="0">
                    <a:solidFill>
                      <a:schemeClr val="bg1">
                        <a:lumMod val="50000"/>
                      </a:schemeClr>
                    </a:solidFill>
                    <a:latin typeface="Calibri" panose="020F0502020204030204" pitchFamily="34" charset="0"/>
                    <a:cs typeface="Calibri" panose="020F0502020204030204" pitchFamily="34" charset="0"/>
                  </a:rPr>
                  <a:t>We are asking all IBM Services Professionals to focus on three key areas going forward: </a:t>
                </a:r>
              </a:p>
              <a:p>
                <a:pPr marL="171450" indent="-171450">
                  <a:buFont typeface="Wingdings" panose="05000000000000000000" pitchFamily="2" charset="2"/>
                  <a:buChar char="§"/>
                </a:pPr>
                <a:r>
                  <a:rPr lang="en-US" sz="1400" b="1" dirty="0">
                    <a:solidFill>
                      <a:schemeClr val="bg1">
                        <a:lumMod val="50000"/>
                      </a:schemeClr>
                    </a:solidFill>
                    <a:latin typeface="Calibri" panose="020F0502020204030204" pitchFamily="34" charset="0"/>
                    <a:cs typeface="Calibri" panose="020F0502020204030204" pitchFamily="34" charset="0"/>
                  </a:rPr>
                  <a:t>Review and refresh your professional profiles (skills and CVs) at least every 6 months</a:t>
                </a:r>
              </a:p>
              <a:p>
                <a:pPr lvl="1"/>
                <a:r>
                  <a:rPr lang="en-US" sz="1400" dirty="0">
                    <a:solidFill>
                      <a:schemeClr val="bg1">
                        <a:lumMod val="50000"/>
                      </a:schemeClr>
                    </a:solidFill>
                    <a:latin typeface="Calibri" panose="020F0502020204030204" pitchFamily="34" charset="0"/>
                    <a:cs typeface="Calibri" panose="020F0502020204030204" pitchFamily="34" charset="0"/>
                  </a:rPr>
                  <a:t>As a Services business, our professionals create value for our clients through unique skills and experiences as well as thought leadership and insights. It is critically important that those skills are up-to-date and fully transparent in our management systems.	</a:t>
                </a:r>
              </a:p>
              <a:p>
                <a:pPr marL="171450" indent="-171450">
                  <a:buFont typeface="Wingdings" panose="05000000000000000000" pitchFamily="2" charset="2"/>
                  <a:buChar char="§"/>
                </a:pPr>
                <a:r>
                  <a:rPr lang="en-US" sz="1400" b="1" dirty="0">
                    <a:solidFill>
                      <a:schemeClr val="bg1">
                        <a:lumMod val="50000"/>
                      </a:schemeClr>
                    </a:solidFill>
                    <a:latin typeface="Calibri" panose="020F0502020204030204" pitchFamily="34" charset="0"/>
                    <a:cs typeface="Calibri" panose="020F0502020204030204" pitchFamily="34" charset="0"/>
                  </a:rPr>
                  <a:t>Claim your Labor on time every week</a:t>
                </a:r>
              </a:p>
              <a:p>
                <a:pPr lvl="1"/>
                <a:r>
                  <a:rPr lang="en-US" sz="1400" dirty="0">
                    <a:solidFill>
                      <a:schemeClr val="bg1">
                        <a:lumMod val="50000"/>
                      </a:schemeClr>
                    </a:solidFill>
                    <a:latin typeface="Calibri" panose="020F0502020204030204" pitchFamily="34" charset="0"/>
                    <a:cs typeface="Calibri" panose="020F0502020204030204" pitchFamily="34" charset="0"/>
                  </a:rPr>
                  <a:t>Consistent with the Labor Claiming policies, with the exception of specifically excluded roles, it is part of every Professional's responsibility to submit their time sheet on time using the appropriate labor reporting tools and deadlines for your Geography and Business Unit.	</a:t>
                </a:r>
              </a:p>
              <a:p>
                <a:pPr marL="171450" indent="-171450">
                  <a:buFont typeface="Wingdings" panose="05000000000000000000" pitchFamily="2" charset="2"/>
                  <a:buChar char="§"/>
                </a:pPr>
                <a:r>
                  <a:rPr lang="en-US" sz="1400" b="1" dirty="0">
                    <a:solidFill>
                      <a:schemeClr val="bg1">
                        <a:lumMod val="50000"/>
                      </a:schemeClr>
                    </a:solidFill>
                    <a:latin typeface="Calibri" panose="020F0502020204030204" pitchFamily="34" charset="0"/>
                    <a:cs typeface="Calibri" panose="020F0502020204030204" pitchFamily="34" charset="0"/>
                  </a:rPr>
                  <a:t>Submit an accurate Hours Plan forecast</a:t>
                </a:r>
              </a:p>
              <a:p>
                <a:pPr lvl="1"/>
                <a:r>
                  <a:rPr lang="en-US" sz="1400" dirty="0">
                    <a:solidFill>
                      <a:schemeClr val="bg1">
                        <a:lumMod val="50000"/>
                      </a:schemeClr>
                    </a:solidFill>
                    <a:latin typeface="Calibri" panose="020F0502020204030204" pitchFamily="34" charset="0"/>
                    <a:cs typeface="Calibri" panose="020F0502020204030204" pitchFamily="34" charset="0"/>
                  </a:rPr>
                  <a:t>Again, with the exception of specifically excluded roles, every IBMer should submit an Hours Plan forecast per their local unit guidance. This is a vital piece of information in forecasting our future economics and understanding the available capacity to staff new demand.</a:t>
                </a:r>
                <a:r>
                  <a:rPr lang="en-US" sz="1200" dirty="0">
                    <a:solidFill>
                      <a:schemeClr val="bg1">
                        <a:lumMod val="50000"/>
                      </a:schemeClr>
                    </a:solidFill>
                    <a:latin typeface="Calibri" panose="020F0502020204030204" pitchFamily="34" charset="0"/>
                    <a:cs typeface="Calibri" panose="020F0502020204030204" pitchFamily="34" charset="0"/>
                  </a:rPr>
                  <a:t>	</a:t>
                </a:r>
                <a:br>
                  <a:rPr lang="en-US" sz="1200" dirty="0">
                    <a:solidFill>
                      <a:schemeClr val="bg1">
                        <a:lumMod val="50000"/>
                      </a:schemeClr>
                    </a:solidFill>
                    <a:latin typeface="Calibri" panose="020F0502020204030204" pitchFamily="34" charset="0"/>
                    <a:cs typeface="Calibri" panose="020F0502020204030204" pitchFamily="34" charset="0"/>
                  </a:rPr>
                </a:br>
                <a:endParaRPr lang="en-US" sz="1200" dirty="0">
                  <a:latin typeface="Calibri" panose="020F0502020204030204" pitchFamily="34" charset="0"/>
                  <a:cs typeface="Calibri" panose="020F0502020204030204" pitchFamily="34" charset="0"/>
                </a:endParaRPr>
              </a:p>
              <a:p>
                <a:endParaRPr lang="en-US" sz="1200" dirty="0">
                  <a:latin typeface="Calibri" panose="020F0502020204030204" pitchFamily="34" charset="0"/>
                  <a:cs typeface="Calibri" panose="020F0502020204030204" pitchFamily="34" charset="0"/>
                  <a:hlinkClick r:id="rId4"/>
                </a:endParaRPr>
              </a:p>
              <a:p>
                <a:endParaRPr lang="en-US" sz="1200" dirty="0">
                  <a:latin typeface="Calibri" panose="020F0502020204030204" pitchFamily="34" charset="0"/>
                  <a:cs typeface="Calibri" panose="020F0502020204030204" pitchFamily="34" charset="0"/>
                  <a:hlinkClick r:id="rId4"/>
                </a:endParaRPr>
              </a:p>
              <a:p>
                <a:r>
                  <a:rPr lang="en-US" sz="1400" dirty="0">
                    <a:latin typeface="Calibri" panose="020F0502020204030204" pitchFamily="34" charset="0"/>
                    <a:cs typeface="Calibri" panose="020F0502020204030204" pitchFamily="34" charset="0"/>
                    <a:hlinkClick r:id="rId4"/>
                  </a:rPr>
                  <a:t>CV Wizard AP</a:t>
                </a:r>
                <a:endParaRPr lang="en-US" sz="1400" dirty="0">
                  <a:solidFill>
                    <a:schemeClr val="bg1">
                      <a:lumMod val="50000"/>
                    </a:schemeClr>
                  </a:solidFill>
                  <a:latin typeface="Calibri" panose="020F0502020204030204" pitchFamily="34" charset="0"/>
                  <a:cs typeface="Calibri" panose="020F0502020204030204" pitchFamily="34" charset="0"/>
                </a:endParaRPr>
              </a:p>
              <a:p>
                <a:r>
                  <a:rPr lang="en-US" sz="1400" dirty="0">
                    <a:solidFill>
                      <a:srgbClr val="4589FF"/>
                    </a:solidFill>
                    <a:latin typeface="Calibri" panose="020F0502020204030204" pitchFamily="34" charset="0"/>
                    <a:cs typeface="Calibri" panose="020F0502020204030204" pitchFamily="34" charset="0"/>
                  </a:rPr>
                  <a:t>My Hours Plan in </a:t>
                </a:r>
                <a:r>
                  <a:rPr lang="en-US" sz="1400" dirty="0" err="1">
                    <a:solidFill>
                      <a:srgbClr val="4589FF"/>
                    </a:solidFill>
                    <a:latin typeface="Calibri" panose="020F0502020204030204" pitchFamily="34" charset="0"/>
                    <a:cs typeface="Calibri" panose="020F0502020204030204" pitchFamily="34" charset="0"/>
                  </a:rPr>
                  <a:t>MySA</a:t>
                </a:r>
                <a:r>
                  <a:rPr lang="en-US" sz="1400" dirty="0">
                    <a:solidFill>
                      <a:srgbClr val="4589FF"/>
                    </a:solidFill>
                    <a:latin typeface="Calibri" panose="020F0502020204030204" pitchFamily="34" charset="0"/>
                    <a:cs typeface="Calibri" panose="020F0502020204030204" pitchFamily="34" charset="0"/>
                  </a:rPr>
                  <a:t>: https://w3.ibm.com/services/tools/mysa/app/#/login</a:t>
                </a:r>
              </a:p>
              <a:p>
                <a:r>
                  <a:rPr lang="en-US" sz="1400" dirty="0">
                    <a:solidFill>
                      <a:schemeClr val="bg1">
                        <a:lumMod val="50000"/>
                      </a:schemeClr>
                    </a:solidFill>
                    <a:latin typeface="Calibri" panose="020F0502020204030204" pitchFamily="34" charset="0"/>
                    <a:cs typeface="Calibri" panose="020F0502020204030204" pitchFamily="34" charset="0"/>
                  </a:rPr>
                  <a:t>Detail please go WFM W3 </a:t>
                </a:r>
                <a:r>
                  <a:rPr lang="en-US" altLang="zh-CN" sz="1400" dirty="0">
                    <a:solidFill>
                      <a:schemeClr val="bg1">
                        <a:lumMod val="50000"/>
                      </a:schemeClr>
                    </a:solidFill>
                    <a:latin typeface="Calibri" panose="020F0502020204030204" pitchFamily="34" charset="0"/>
                    <a:cs typeface="Calibri" panose="020F0502020204030204" pitchFamily="34" charset="0"/>
                  </a:rPr>
                  <a:t>publisher</a:t>
                </a:r>
                <a:r>
                  <a:rPr lang="en-US" sz="1400" dirty="0">
                    <a:solidFill>
                      <a:schemeClr val="bg1">
                        <a:lumMod val="50000"/>
                      </a:schemeClr>
                    </a:solidFill>
                  </a:rPr>
                  <a:t>:</a:t>
                </a:r>
                <a:r>
                  <a:rPr lang="en-US" sz="1400" dirty="0">
                    <a:solidFill>
                      <a:schemeClr val="bg1">
                        <a:lumMod val="50000"/>
                      </a:schemeClr>
                    </a:solidFill>
                    <a:hlinkClick r:id="rId5">
                      <a:extLst>
                        <a:ext uri="{A12FA001-AC4F-418D-AE19-62706E023703}">
                          <ahyp:hlinkClr xmlns:ahyp="http://schemas.microsoft.com/office/drawing/2018/hyperlinkcolor" val="tx"/>
                        </a:ext>
                      </a:extLst>
                    </a:hlinkClick>
                  </a:rPr>
                  <a:t> </a:t>
                </a:r>
                <a:r>
                  <a:rPr lang="en-US" sz="1400" dirty="0">
                    <a:solidFill>
                      <a:srgbClr val="9999FF"/>
                    </a:solidFill>
                    <a:latin typeface="Calibri" panose="020F0502020204030204" pitchFamily="34" charset="0"/>
                    <a:cs typeface="Calibri" panose="020F0502020204030204" pitchFamily="34" charset="0"/>
                    <a:hlinkClick r:id="rId5">
                      <a:extLst>
                        <a:ext uri="{A12FA001-AC4F-418D-AE19-62706E023703}">
                          <ahyp:hlinkClr xmlns:ahyp="http://schemas.microsoft.com/office/drawing/2018/hyperlinkcolor" val="tx"/>
                        </a:ext>
                      </a:extLst>
                    </a:hlinkClick>
                  </a:rPr>
                  <a:t>Professional Accountability &amp; </a:t>
                </a:r>
                <a:r>
                  <a:rPr lang="en-US" sz="1400" dirty="0" err="1">
                    <a:solidFill>
                      <a:srgbClr val="9999FF"/>
                    </a:solidFill>
                    <a:latin typeface="Calibri" panose="020F0502020204030204" pitchFamily="34" charset="0"/>
                    <a:cs typeface="Calibri" panose="020F0502020204030204" pitchFamily="34" charset="0"/>
                    <a:hlinkClick r:id="rId5">
                      <a:extLst>
                        <a:ext uri="{A12FA001-AC4F-418D-AE19-62706E023703}">
                          <ahyp:hlinkClr xmlns:ahyp="http://schemas.microsoft.com/office/drawing/2018/hyperlinkcolor" val="tx"/>
                        </a:ext>
                      </a:extLst>
                    </a:hlinkClick>
                  </a:rPr>
                  <a:t>MyScore</a:t>
                </a:r>
                <a:r>
                  <a:rPr lang="en-US" sz="1400" dirty="0">
                    <a:solidFill>
                      <a:srgbClr val="9999FF"/>
                    </a:solidFill>
                    <a:latin typeface="Calibri" panose="020F0502020204030204" pitchFamily="34" charset="0"/>
                    <a:cs typeface="Calibri" panose="020F0502020204030204" pitchFamily="34" charset="0"/>
                    <a:hlinkClick r:id="rId5">
                      <a:extLst>
                        <a:ext uri="{A12FA001-AC4F-418D-AE19-62706E023703}">
                          <ahyp:hlinkClr xmlns:ahyp="http://schemas.microsoft.com/office/drawing/2018/hyperlinkcolor" val="tx"/>
                        </a:ext>
                      </a:extLst>
                    </a:hlinkClick>
                  </a:rPr>
                  <a:t> </a:t>
                </a:r>
                <a:r>
                  <a:rPr lang="en-US" sz="1400" dirty="0">
                    <a:solidFill>
                      <a:srgbClr val="9999FF"/>
                    </a:solidFill>
                    <a:latin typeface="Calibri" panose="020F0502020204030204" pitchFamily="34" charset="0"/>
                    <a:cs typeface="Calibri" panose="020F0502020204030204" pitchFamily="34" charset="0"/>
                  </a:rPr>
                  <a:t> .</a:t>
                </a:r>
              </a:p>
            </p:txBody>
          </p:sp>
          <p:sp>
            <p:nvSpPr>
              <p:cNvPr id="3" name="文本框 40">
                <a:extLst>
                  <a:ext uri="{FF2B5EF4-FFF2-40B4-BE49-F238E27FC236}">
                    <a16:creationId xmlns:a16="http://schemas.microsoft.com/office/drawing/2014/main" id="{747AA746-F5A1-48A1-B9EC-3383F4E59C6D}"/>
                  </a:ext>
                </a:extLst>
              </p:cNvPr>
              <p:cNvSpPr txBox="1"/>
              <p:nvPr/>
            </p:nvSpPr>
            <p:spPr>
              <a:xfrm>
                <a:off x="310717" y="402454"/>
                <a:ext cx="3373516" cy="374571"/>
              </a:xfrm>
              <a:prstGeom prst="flowChartAlternateProcess">
                <a:avLst/>
              </a:prstGeom>
              <a:solidFill>
                <a:srgbClr val="006699"/>
              </a:solidFill>
            </p:spPr>
            <p:txBody>
              <a:bodyPr wrap="square" rtlCol="0">
                <a:spAutoFit/>
                <a:scene3d>
                  <a:camera prst="orthographicFront"/>
                  <a:lightRig rig="threePt" dir="t"/>
                </a:scene3d>
                <a:sp3d contourW="12700"/>
              </a:bodyPr>
              <a:lstStyle/>
              <a:p>
                <a:pPr>
                  <a:defRPr/>
                </a:pPr>
                <a:r>
                  <a:rPr lang="en-US" sz="1600" b="1" dirty="0">
                    <a:solidFill>
                      <a:schemeClr val="tx2"/>
                    </a:solidFill>
                    <a:latin typeface="Calibri" panose="020F0502020204030204" pitchFamily="34" charset="0"/>
                    <a:cs typeface="Calibri" panose="020F0502020204030204" pitchFamily="34" charset="0"/>
                  </a:rPr>
                  <a:t>What's Professional Accountability ?</a:t>
                </a:r>
                <a:endParaRPr lang="en-AU" altLang="zh-CN" sz="1600" b="1" dirty="0">
                  <a:solidFill>
                    <a:schemeClr val="tx2"/>
                  </a:solidFill>
                </a:endParaRPr>
              </a:p>
            </p:txBody>
          </p:sp>
          <p:sp>
            <p:nvSpPr>
              <p:cNvPr id="4" name="文本框 40">
                <a:extLst>
                  <a:ext uri="{FF2B5EF4-FFF2-40B4-BE49-F238E27FC236}">
                    <a16:creationId xmlns:a16="http://schemas.microsoft.com/office/drawing/2014/main" id="{509AA897-66D5-4BB4-83F6-02333AF2E849}"/>
                  </a:ext>
                </a:extLst>
              </p:cNvPr>
              <p:cNvSpPr txBox="1"/>
              <p:nvPr/>
            </p:nvSpPr>
            <p:spPr>
              <a:xfrm>
                <a:off x="310716" y="2529218"/>
                <a:ext cx="3373516" cy="374571"/>
              </a:xfrm>
              <a:prstGeom prst="flowChartAlternateProcess">
                <a:avLst/>
              </a:prstGeom>
              <a:solidFill>
                <a:srgbClr val="006699"/>
              </a:solidFill>
            </p:spPr>
            <p:txBody>
              <a:bodyPr wrap="square" rtlCol="0">
                <a:spAutoFit/>
                <a:scene3d>
                  <a:camera prst="orthographicFront"/>
                  <a:lightRig rig="threePt" dir="t"/>
                </a:scene3d>
                <a:sp3d contourW="12700"/>
              </a:bodyPr>
              <a:lstStyle/>
              <a:p>
                <a:pPr>
                  <a:defRPr/>
                </a:pPr>
                <a:r>
                  <a:rPr lang="en-US" sz="1600" b="1" dirty="0">
                    <a:solidFill>
                      <a:schemeClr val="tx2"/>
                    </a:solidFill>
                    <a:latin typeface="Calibri" panose="020F0502020204030204" pitchFamily="34" charset="0"/>
                    <a:cs typeface="Calibri" panose="020F0502020204030204" pitchFamily="34" charset="0"/>
                  </a:rPr>
                  <a:t>Actions Required</a:t>
                </a:r>
                <a:endParaRPr lang="en-AU" altLang="zh-CN" sz="1600" b="1" dirty="0">
                  <a:solidFill>
                    <a:schemeClr val="tx2"/>
                  </a:solidFill>
                </a:endParaRPr>
              </a:p>
            </p:txBody>
          </p:sp>
        </p:grpSp>
        <p:sp>
          <p:nvSpPr>
            <p:cNvPr id="5" name="文本框 40">
              <a:extLst>
                <a:ext uri="{FF2B5EF4-FFF2-40B4-BE49-F238E27FC236}">
                  <a16:creationId xmlns:a16="http://schemas.microsoft.com/office/drawing/2014/main" id="{B0961294-0DA8-47A0-8FC1-FC890A4B8C3F}"/>
                </a:ext>
              </a:extLst>
            </p:cNvPr>
            <p:cNvSpPr txBox="1"/>
            <p:nvPr/>
          </p:nvSpPr>
          <p:spPr>
            <a:xfrm>
              <a:off x="230817" y="5172721"/>
              <a:ext cx="3373516" cy="374571"/>
            </a:xfrm>
            <a:prstGeom prst="flowChartAlternateProcess">
              <a:avLst/>
            </a:prstGeom>
            <a:solidFill>
              <a:srgbClr val="006699"/>
            </a:solidFill>
          </p:spPr>
          <p:txBody>
            <a:bodyPr wrap="square" rtlCol="0">
              <a:spAutoFit/>
              <a:scene3d>
                <a:camera prst="orthographicFront"/>
                <a:lightRig rig="threePt" dir="t"/>
              </a:scene3d>
              <a:sp3d contourW="12700"/>
            </a:bodyPr>
            <a:lstStyle/>
            <a:p>
              <a:r>
                <a:rPr lang="en-US" sz="1600" b="1" dirty="0">
                  <a:solidFill>
                    <a:schemeClr val="tx2"/>
                  </a:solidFill>
                  <a:latin typeface="Calibri" panose="020F0502020204030204" pitchFamily="34" charset="0"/>
                  <a:cs typeface="Calibri" panose="020F0502020204030204" pitchFamily="34" charset="0"/>
                </a:rPr>
                <a:t>Where can I find more Information?</a:t>
              </a:r>
              <a:r>
                <a:rPr lang="en-US" sz="1600" dirty="0">
                  <a:solidFill>
                    <a:schemeClr val="tx2"/>
                  </a:solidFill>
                  <a:latin typeface="Calibri" panose="020F0502020204030204" pitchFamily="34" charset="0"/>
                  <a:cs typeface="Calibri" panose="020F0502020204030204" pitchFamily="34" charset="0"/>
                </a:rPr>
                <a:t> </a:t>
              </a:r>
            </a:p>
          </p:txBody>
        </p:sp>
      </p:grpSp>
      <p:sp>
        <p:nvSpPr>
          <p:cNvPr id="8" name="Slide Number Placeholder 7">
            <a:extLst>
              <a:ext uri="{FF2B5EF4-FFF2-40B4-BE49-F238E27FC236}">
                <a16:creationId xmlns:a16="http://schemas.microsoft.com/office/drawing/2014/main" id="{C4EBD06C-813F-BE45-9C25-D2E416D9C34F}"/>
              </a:ext>
            </a:extLst>
          </p:cNvPr>
          <p:cNvSpPr>
            <a:spLocks noGrp="1"/>
          </p:cNvSpPr>
          <p:nvPr>
            <p:ph type="sldNum" sz="quarter" idx="10"/>
          </p:nvPr>
        </p:nvSpPr>
        <p:spPr/>
        <p:txBody>
          <a:bodyPr/>
          <a:lstStyle/>
          <a:p>
            <a:fld id="{1C14CE5C-CEF6-4D61-B2F4-2F1131405245}" type="slidenum">
              <a:rPr lang="en-US" altLang="en-US" smtClean="0">
                <a:solidFill>
                  <a:schemeClr val="bg1">
                    <a:lumMod val="50000"/>
                  </a:schemeClr>
                </a:solidFill>
              </a:rPr>
              <a:pPr/>
              <a:t>24</a:t>
            </a:fld>
            <a:endParaRPr lang="en-US" altLang="en-US" dirty="0">
              <a:solidFill>
                <a:schemeClr val="bg1">
                  <a:lumMod val="50000"/>
                </a:schemeClr>
              </a:solidFill>
            </a:endParaRPr>
          </a:p>
        </p:txBody>
      </p:sp>
    </p:spTree>
    <p:extLst>
      <p:ext uri="{BB962C8B-B14F-4D97-AF65-F5344CB8AC3E}">
        <p14:creationId xmlns:p14="http://schemas.microsoft.com/office/powerpoint/2010/main" val="40716444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EDB169F-6C7F-478D-9A8A-B8C2418FDDC4}"/>
              </a:ext>
            </a:extLst>
          </p:cNvPr>
          <p:cNvSpPr/>
          <p:nvPr/>
        </p:nvSpPr>
        <p:spPr>
          <a:xfrm>
            <a:off x="2819400" y="2743201"/>
            <a:ext cx="6172200" cy="707886"/>
          </a:xfrm>
          <a:prstGeom prst="rect">
            <a:avLst/>
          </a:prstGeom>
        </p:spPr>
        <p:txBody>
          <a:bodyPr wrap="square">
            <a:spAutoFit/>
          </a:bodyPr>
          <a:lstStyle/>
          <a:p>
            <a:pPr algn="ctr"/>
            <a:r>
              <a:rPr lang="en-US" sz="4000" b="1" i="1" dirty="0">
                <a:solidFill>
                  <a:srgbClr val="006699"/>
                </a:solidFill>
                <a:latin typeface="Calibri" pitchFamily="34" charset="0"/>
              </a:rPr>
              <a:t>Backup</a:t>
            </a:r>
            <a:endParaRPr lang="en-US" sz="4000" i="1" dirty="0"/>
          </a:p>
        </p:txBody>
      </p:sp>
      <p:sp>
        <p:nvSpPr>
          <p:cNvPr id="4" name="Slide Number Placeholder 1">
            <a:extLst>
              <a:ext uri="{FF2B5EF4-FFF2-40B4-BE49-F238E27FC236}">
                <a16:creationId xmlns:a16="http://schemas.microsoft.com/office/drawing/2014/main" id="{D74C2D0E-B2CD-40E8-B0D9-A266ED77A579}"/>
              </a:ext>
            </a:extLst>
          </p:cNvPr>
          <p:cNvSpPr txBox="1">
            <a:spLocks/>
          </p:cNvSpPr>
          <p:nvPr/>
        </p:nvSpPr>
        <p:spPr>
          <a:xfrm>
            <a:off x="9448802" y="6400801"/>
            <a:ext cx="2438309" cy="222249"/>
          </a:xfrm>
          <a:prstGeom prst="rect">
            <a:avLst/>
          </a:prstGeom>
        </p:spPr>
        <p:txBody>
          <a:bodyPr vert="horz" lIns="0" tIns="0" rIns="0" bIns="0" rtlCol="0" anchor="ctr"/>
          <a:lstStyle>
            <a:defPPr>
              <a:defRPr lang="en-US"/>
            </a:defPPr>
            <a:lvl1pPr marL="0" algn="r" defTabSz="914400" rtl="0" eaLnBrk="1" latinLnBrk="0" hangingPunct="1">
              <a:defRPr sz="800" kern="1200">
                <a:solidFill>
                  <a:schemeClr val="tx1"/>
                </a:solidFill>
                <a:latin typeface="IBM Plex Sans" panose="020B0503050203000203"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58FAFC8-C1F2-4695-93F2-12D0C030F4B5}" type="slidenum">
              <a:rPr lang="en-US" smtClean="0">
                <a:solidFill>
                  <a:schemeClr val="bg1">
                    <a:lumMod val="50000"/>
                  </a:schemeClr>
                </a:solidFill>
              </a:rPr>
              <a:pPr/>
              <a:t>25</a:t>
            </a:fld>
            <a:endParaRPr lang="en-US" dirty="0">
              <a:solidFill>
                <a:schemeClr val="bg1">
                  <a:lumMod val="50000"/>
                </a:schemeClr>
              </a:solidFill>
            </a:endParaRPr>
          </a:p>
        </p:txBody>
      </p:sp>
    </p:spTree>
    <p:extLst>
      <p:ext uri="{BB962C8B-B14F-4D97-AF65-F5344CB8AC3E}">
        <p14:creationId xmlns:p14="http://schemas.microsoft.com/office/powerpoint/2010/main" val="25492042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18B84AEF-B72A-4F8B-9997-A14598280EC6}"/>
              </a:ext>
            </a:extLst>
          </p:cNvPr>
          <p:cNvGraphicFramePr>
            <a:graphicFrameLocks noGrp="1"/>
          </p:cNvGraphicFramePr>
          <p:nvPr>
            <p:extLst>
              <p:ext uri="{D42A27DB-BD31-4B8C-83A1-F6EECF244321}">
                <p14:modId xmlns:p14="http://schemas.microsoft.com/office/powerpoint/2010/main" val="3163961401"/>
              </p:ext>
            </p:extLst>
          </p:nvPr>
        </p:nvGraphicFramePr>
        <p:xfrm>
          <a:off x="474844" y="2859604"/>
          <a:ext cx="11239132" cy="3200400"/>
        </p:xfrm>
        <a:graphic>
          <a:graphicData uri="http://schemas.openxmlformats.org/drawingml/2006/table">
            <a:tbl>
              <a:tblPr/>
              <a:tblGrid>
                <a:gridCol w="1183484">
                  <a:extLst>
                    <a:ext uri="{9D8B030D-6E8A-4147-A177-3AD203B41FA5}">
                      <a16:colId xmlns:a16="http://schemas.microsoft.com/office/drawing/2014/main" val="3869986772"/>
                    </a:ext>
                  </a:extLst>
                </a:gridCol>
                <a:gridCol w="3042273">
                  <a:extLst>
                    <a:ext uri="{9D8B030D-6E8A-4147-A177-3AD203B41FA5}">
                      <a16:colId xmlns:a16="http://schemas.microsoft.com/office/drawing/2014/main" val="3591750751"/>
                    </a:ext>
                  </a:extLst>
                </a:gridCol>
                <a:gridCol w="3509268">
                  <a:extLst>
                    <a:ext uri="{9D8B030D-6E8A-4147-A177-3AD203B41FA5}">
                      <a16:colId xmlns:a16="http://schemas.microsoft.com/office/drawing/2014/main" val="3924484111"/>
                    </a:ext>
                  </a:extLst>
                </a:gridCol>
                <a:gridCol w="3504107">
                  <a:extLst>
                    <a:ext uri="{9D8B030D-6E8A-4147-A177-3AD203B41FA5}">
                      <a16:colId xmlns:a16="http://schemas.microsoft.com/office/drawing/2014/main" val="4040945139"/>
                    </a:ext>
                  </a:extLst>
                </a:gridCol>
              </a:tblGrid>
              <a:tr h="164123">
                <a:tc>
                  <a:txBody>
                    <a:bodyPr/>
                    <a:lstStyle>
                      <a:lvl1pPr>
                        <a:spcBef>
                          <a:spcPct val="50000"/>
                        </a:spcBef>
                        <a:buClr>
                          <a:schemeClr val="tx1"/>
                        </a:buClr>
                        <a:buFont typeface="Wingdings" panose="05000000000000000000" pitchFamily="2" charset="2"/>
                        <a:tabLst>
                          <a:tab pos="-255588" algn="l"/>
                          <a:tab pos="0" algn="l"/>
                          <a:tab pos="255588" algn="l"/>
                          <a:tab pos="438150" algn="l"/>
                          <a:tab pos="739775" algn="l"/>
                          <a:tab pos="950913" algn="l"/>
                        </a:tabLst>
                        <a:defRPr sz="1400">
                          <a:solidFill>
                            <a:schemeClr val="tx1"/>
                          </a:solidFill>
                          <a:latin typeface="Arial" panose="020B0604020202020204" pitchFamily="34" charset="0"/>
                        </a:defRPr>
                      </a:lvl1pPr>
                      <a:lvl2pPr marL="742950" indent="-285750">
                        <a:buClr>
                          <a:schemeClr val="tx1"/>
                        </a:buClr>
                        <a:buFont typeface="Arial" panose="020B0604020202020204" pitchFamily="34" charset="0"/>
                        <a:tabLst>
                          <a:tab pos="-255588" algn="l"/>
                          <a:tab pos="0" algn="l"/>
                          <a:tab pos="255588" algn="l"/>
                          <a:tab pos="438150" algn="l"/>
                          <a:tab pos="739775" algn="l"/>
                          <a:tab pos="950913" algn="l"/>
                        </a:tabLst>
                        <a:defRPr sz="1400">
                          <a:solidFill>
                            <a:schemeClr val="tx1"/>
                          </a:solidFill>
                          <a:latin typeface="Arial" panose="020B0604020202020204" pitchFamily="34" charset="0"/>
                        </a:defRPr>
                      </a:lvl2pPr>
                      <a:lvl3pPr marL="1143000" indent="-228600">
                        <a:buClr>
                          <a:schemeClr val="tx1"/>
                        </a:buClr>
                        <a:tabLst>
                          <a:tab pos="-255588" algn="l"/>
                          <a:tab pos="0" algn="l"/>
                          <a:tab pos="255588" algn="l"/>
                          <a:tab pos="438150" algn="l"/>
                          <a:tab pos="739775" algn="l"/>
                          <a:tab pos="950913" algn="l"/>
                        </a:tabLst>
                        <a:defRPr sz="1400">
                          <a:solidFill>
                            <a:schemeClr val="tx1"/>
                          </a:solidFill>
                          <a:latin typeface="Arial" panose="020B0604020202020204" pitchFamily="34" charset="0"/>
                        </a:defRPr>
                      </a:lvl3pPr>
                      <a:lvl4pPr marL="1600200" indent="-228600">
                        <a:spcBef>
                          <a:spcPct val="20000"/>
                        </a:spcBef>
                        <a:buClr>
                          <a:schemeClr val="bg1"/>
                        </a:buClr>
                        <a:tabLst>
                          <a:tab pos="-255588" algn="l"/>
                          <a:tab pos="0" algn="l"/>
                          <a:tab pos="255588" algn="l"/>
                          <a:tab pos="438150" algn="l"/>
                          <a:tab pos="739775" algn="l"/>
                          <a:tab pos="950913" algn="l"/>
                        </a:tabLst>
                        <a:defRPr sz="1400">
                          <a:solidFill>
                            <a:schemeClr val="bg1"/>
                          </a:solidFill>
                          <a:latin typeface="Arial" panose="020B0604020202020204" pitchFamily="34" charset="0"/>
                        </a:defRPr>
                      </a:lvl4pPr>
                      <a:lvl5pPr marL="2057400" indent="-228600">
                        <a:spcBef>
                          <a:spcPct val="20000"/>
                        </a:spcBef>
                        <a:buClr>
                          <a:schemeClr val="bg1"/>
                        </a:buClr>
                        <a:tabLst>
                          <a:tab pos="-255588" algn="l"/>
                          <a:tab pos="0" algn="l"/>
                          <a:tab pos="255588" algn="l"/>
                          <a:tab pos="438150" algn="l"/>
                          <a:tab pos="739775" algn="l"/>
                          <a:tab pos="950913" algn="l"/>
                        </a:tabLst>
                        <a:defRPr sz="14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tabLst>
                          <a:tab pos="-255588" algn="l"/>
                          <a:tab pos="0" algn="l"/>
                          <a:tab pos="255588" algn="l"/>
                          <a:tab pos="438150" algn="l"/>
                          <a:tab pos="739775" algn="l"/>
                          <a:tab pos="950913" algn="l"/>
                        </a:tabLst>
                        <a:defRPr sz="14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tabLst>
                          <a:tab pos="-255588" algn="l"/>
                          <a:tab pos="0" algn="l"/>
                          <a:tab pos="255588" algn="l"/>
                          <a:tab pos="438150" algn="l"/>
                          <a:tab pos="739775" algn="l"/>
                          <a:tab pos="950913" algn="l"/>
                        </a:tabLst>
                        <a:defRPr sz="14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tabLst>
                          <a:tab pos="-255588" algn="l"/>
                          <a:tab pos="0" algn="l"/>
                          <a:tab pos="255588" algn="l"/>
                          <a:tab pos="438150" algn="l"/>
                          <a:tab pos="739775" algn="l"/>
                          <a:tab pos="950913" algn="l"/>
                        </a:tabLst>
                        <a:defRPr sz="14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tabLst>
                          <a:tab pos="-255588" algn="l"/>
                          <a:tab pos="0" algn="l"/>
                          <a:tab pos="255588" algn="l"/>
                          <a:tab pos="438150" algn="l"/>
                          <a:tab pos="739775" algn="l"/>
                          <a:tab pos="950913" algn="l"/>
                        </a:tabLst>
                        <a:defRPr sz="1400">
                          <a:solidFill>
                            <a:schemeClr val="bg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tab pos="-255588" algn="l"/>
                          <a:tab pos="0" algn="l"/>
                          <a:tab pos="255588" algn="l"/>
                          <a:tab pos="438150" algn="l"/>
                          <a:tab pos="739775" algn="l"/>
                          <a:tab pos="950913" algn="l"/>
                        </a:tabLst>
                      </a:pPr>
                      <a:r>
                        <a:rPr kumimoji="0" lang="en-US" altLang="en-US" sz="1400" b="0" i="0" u="none" strike="noStrike" cap="none" normalizeH="0" baseline="0" dirty="0">
                          <a:ln>
                            <a:noFill/>
                          </a:ln>
                          <a:solidFill>
                            <a:schemeClr val="bg1">
                              <a:lumMod val="50000"/>
                            </a:schemeClr>
                          </a:solidFill>
                          <a:effectLst/>
                          <a:latin typeface="Calibri" panose="020F0502020204030204" pitchFamily="34" charset="0"/>
                          <a:cs typeface="Calibri" panose="020F0502020204030204" pitchFamily="34" charset="0"/>
                        </a:rPr>
                        <a:t> </a:t>
                      </a: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50000"/>
                        </a:spcBef>
                        <a:buClr>
                          <a:schemeClr val="tx1"/>
                        </a:buClr>
                        <a:buFont typeface="Wingdings" panose="05000000000000000000" pitchFamily="2" charset="2"/>
                        <a:tabLst>
                          <a:tab pos="-255588" algn="l"/>
                          <a:tab pos="0" algn="l"/>
                          <a:tab pos="255588" algn="l"/>
                          <a:tab pos="438150" algn="l"/>
                          <a:tab pos="739775" algn="l"/>
                          <a:tab pos="950913" algn="l"/>
                        </a:tabLst>
                        <a:defRPr sz="1400">
                          <a:solidFill>
                            <a:schemeClr val="tx1"/>
                          </a:solidFill>
                          <a:latin typeface="Arial" panose="020B0604020202020204" pitchFamily="34" charset="0"/>
                        </a:defRPr>
                      </a:lvl1pPr>
                      <a:lvl2pPr marL="742950" indent="-285750">
                        <a:buClr>
                          <a:schemeClr val="tx1"/>
                        </a:buClr>
                        <a:buFont typeface="Arial" panose="020B0604020202020204" pitchFamily="34" charset="0"/>
                        <a:tabLst>
                          <a:tab pos="-255588" algn="l"/>
                          <a:tab pos="0" algn="l"/>
                          <a:tab pos="255588" algn="l"/>
                          <a:tab pos="438150" algn="l"/>
                          <a:tab pos="739775" algn="l"/>
                          <a:tab pos="950913" algn="l"/>
                        </a:tabLst>
                        <a:defRPr sz="1400">
                          <a:solidFill>
                            <a:schemeClr val="tx1"/>
                          </a:solidFill>
                          <a:latin typeface="Arial" panose="020B0604020202020204" pitchFamily="34" charset="0"/>
                        </a:defRPr>
                      </a:lvl2pPr>
                      <a:lvl3pPr marL="1143000" indent="-228600">
                        <a:buClr>
                          <a:schemeClr val="tx1"/>
                        </a:buClr>
                        <a:tabLst>
                          <a:tab pos="-255588" algn="l"/>
                          <a:tab pos="0" algn="l"/>
                          <a:tab pos="255588" algn="l"/>
                          <a:tab pos="438150" algn="l"/>
                          <a:tab pos="739775" algn="l"/>
                          <a:tab pos="950913" algn="l"/>
                        </a:tabLst>
                        <a:defRPr sz="1400">
                          <a:solidFill>
                            <a:schemeClr val="tx1"/>
                          </a:solidFill>
                          <a:latin typeface="Arial" panose="020B0604020202020204" pitchFamily="34" charset="0"/>
                        </a:defRPr>
                      </a:lvl3pPr>
                      <a:lvl4pPr marL="1600200" indent="-228600">
                        <a:spcBef>
                          <a:spcPct val="20000"/>
                        </a:spcBef>
                        <a:buClr>
                          <a:schemeClr val="bg1"/>
                        </a:buClr>
                        <a:tabLst>
                          <a:tab pos="-255588" algn="l"/>
                          <a:tab pos="0" algn="l"/>
                          <a:tab pos="255588" algn="l"/>
                          <a:tab pos="438150" algn="l"/>
                          <a:tab pos="739775" algn="l"/>
                          <a:tab pos="950913" algn="l"/>
                        </a:tabLst>
                        <a:defRPr sz="1400">
                          <a:solidFill>
                            <a:schemeClr val="bg1"/>
                          </a:solidFill>
                          <a:latin typeface="Arial" panose="020B0604020202020204" pitchFamily="34" charset="0"/>
                        </a:defRPr>
                      </a:lvl4pPr>
                      <a:lvl5pPr marL="2057400" indent="-228600">
                        <a:spcBef>
                          <a:spcPct val="20000"/>
                        </a:spcBef>
                        <a:buClr>
                          <a:schemeClr val="bg1"/>
                        </a:buClr>
                        <a:tabLst>
                          <a:tab pos="-255588" algn="l"/>
                          <a:tab pos="0" algn="l"/>
                          <a:tab pos="255588" algn="l"/>
                          <a:tab pos="438150" algn="l"/>
                          <a:tab pos="739775" algn="l"/>
                          <a:tab pos="950913" algn="l"/>
                        </a:tabLst>
                        <a:defRPr sz="14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tabLst>
                          <a:tab pos="-255588" algn="l"/>
                          <a:tab pos="0" algn="l"/>
                          <a:tab pos="255588" algn="l"/>
                          <a:tab pos="438150" algn="l"/>
                          <a:tab pos="739775" algn="l"/>
                          <a:tab pos="950913" algn="l"/>
                        </a:tabLst>
                        <a:defRPr sz="14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tabLst>
                          <a:tab pos="-255588" algn="l"/>
                          <a:tab pos="0" algn="l"/>
                          <a:tab pos="255588" algn="l"/>
                          <a:tab pos="438150" algn="l"/>
                          <a:tab pos="739775" algn="l"/>
                          <a:tab pos="950913" algn="l"/>
                        </a:tabLst>
                        <a:defRPr sz="14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tabLst>
                          <a:tab pos="-255588" algn="l"/>
                          <a:tab pos="0" algn="l"/>
                          <a:tab pos="255588" algn="l"/>
                          <a:tab pos="438150" algn="l"/>
                          <a:tab pos="739775" algn="l"/>
                          <a:tab pos="950913" algn="l"/>
                        </a:tabLst>
                        <a:defRPr sz="14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tabLst>
                          <a:tab pos="-255588" algn="l"/>
                          <a:tab pos="0" algn="l"/>
                          <a:tab pos="255588" algn="l"/>
                          <a:tab pos="438150" algn="l"/>
                          <a:tab pos="739775" algn="l"/>
                          <a:tab pos="950913" algn="l"/>
                        </a:tabLst>
                        <a:defRPr sz="1400">
                          <a:solidFill>
                            <a:schemeClr val="bg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255588" algn="l"/>
                          <a:tab pos="0" algn="l"/>
                          <a:tab pos="255588" algn="l"/>
                          <a:tab pos="438150" algn="l"/>
                          <a:tab pos="739775" algn="l"/>
                          <a:tab pos="950913" algn="l"/>
                        </a:tabLst>
                      </a:pPr>
                      <a:r>
                        <a:rPr kumimoji="0" lang="en-US" altLang="en-US" sz="1400" b="1" i="0" u="none" strike="noStrike" cap="none" normalizeH="0" baseline="0" dirty="0">
                          <a:ln>
                            <a:noFill/>
                          </a:ln>
                          <a:solidFill>
                            <a:schemeClr val="bg1">
                              <a:lumMod val="50000"/>
                            </a:schemeClr>
                          </a:solidFill>
                          <a:effectLst/>
                          <a:latin typeface="Calibri" panose="020F0502020204030204" pitchFamily="34" charset="0"/>
                          <a:cs typeface="Calibri" panose="020F0502020204030204" pitchFamily="34" charset="0"/>
                        </a:rPr>
                        <a:t>Billable</a:t>
                      </a:r>
                      <a:endParaRPr kumimoji="0" lang="en-US" altLang="en-US" sz="1400" b="0" i="0" u="none" strike="noStrike" cap="none" normalizeH="0" baseline="0" dirty="0">
                        <a:ln>
                          <a:noFill/>
                        </a:ln>
                        <a:solidFill>
                          <a:schemeClr val="bg1">
                            <a:lumMod val="50000"/>
                          </a:schemeClr>
                        </a:solidFill>
                        <a:effectLst/>
                        <a:latin typeface="Calibri" panose="020F0502020204030204" pitchFamily="34" charset="0"/>
                        <a:cs typeface="Calibri" panose="020F0502020204030204" pitchFamily="34" charset="0"/>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50000"/>
                        </a:spcBef>
                        <a:buClr>
                          <a:schemeClr val="tx1"/>
                        </a:buClr>
                        <a:buFont typeface="Wingdings" panose="05000000000000000000" pitchFamily="2" charset="2"/>
                        <a:tabLst>
                          <a:tab pos="-255588" algn="l"/>
                          <a:tab pos="0" algn="l"/>
                          <a:tab pos="255588" algn="l"/>
                          <a:tab pos="438150" algn="l"/>
                          <a:tab pos="739775" algn="l"/>
                          <a:tab pos="950913" algn="l"/>
                        </a:tabLst>
                        <a:defRPr sz="1400">
                          <a:solidFill>
                            <a:schemeClr val="tx1"/>
                          </a:solidFill>
                          <a:latin typeface="Arial" panose="020B0604020202020204" pitchFamily="34" charset="0"/>
                        </a:defRPr>
                      </a:lvl1pPr>
                      <a:lvl2pPr marL="742950" indent="-285750">
                        <a:buClr>
                          <a:schemeClr val="tx1"/>
                        </a:buClr>
                        <a:buFont typeface="Arial" panose="020B0604020202020204" pitchFamily="34" charset="0"/>
                        <a:tabLst>
                          <a:tab pos="-255588" algn="l"/>
                          <a:tab pos="0" algn="l"/>
                          <a:tab pos="255588" algn="l"/>
                          <a:tab pos="438150" algn="l"/>
                          <a:tab pos="739775" algn="l"/>
                          <a:tab pos="950913" algn="l"/>
                        </a:tabLst>
                        <a:defRPr sz="1400">
                          <a:solidFill>
                            <a:schemeClr val="tx1"/>
                          </a:solidFill>
                          <a:latin typeface="Arial" panose="020B0604020202020204" pitchFamily="34" charset="0"/>
                        </a:defRPr>
                      </a:lvl2pPr>
                      <a:lvl3pPr marL="1143000" indent="-228600">
                        <a:buClr>
                          <a:schemeClr val="tx1"/>
                        </a:buClr>
                        <a:tabLst>
                          <a:tab pos="-255588" algn="l"/>
                          <a:tab pos="0" algn="l"/>
                          <a:tab pos="255588" algn="l"/>
                          <a:tab pos="438150" algn="l"/>
                          <a:tab pos="739775" algn="l"/>
                          <a:tab pos="950913" algn="l"/>
                        </a:tabLst>
                        <a:defRPr sz="1400">
                          <a:solidFill>
                            <a:schemeClr val="tx1"/>
                          </a:solidFill>
                          <a:latin typeface="Arial" panose="020B0604020202020204" pitchFamily="34" charset="0"/>
                        </a:defRPr>
                      </a:lvl3pPr>
                      <a:lvl4pPr marL="1600200" indent="-228600">
                        <a:spcBef>
                          <a:spcPct val="20000"/>
                        </a:spcBef>
                        <a:buClr>
                          <a:schemeClr val="bg1"/>
                        </a:buClr>
                        <a:tabLst>
                          <a:tab pos="-255588" algn="l"/>
                          <a:tab pos="0" algn="l"/>
                          <a:tab pos="255588" algn="l"/>
                          <a:tab pos="438150" algn="l"/>
                          <a:tab pos="739775" algn="l"/>
                          <a:tab pos="950913" algn="l"/>
                        </a:tabLst>
                        <a:defRPr sz="1400">
                          <a:solidFill>
                            <a:schemeClr val="bg1"/>
                          </a:solidFill>
                          <a:latin typeface="Arial" panose="020B0604020202020204" pitchFamily="34" charset="0"/>
                        </a:defRPr>
                      </a:lvl4pPr>
                      <a:lvl5pPr marL="2057400" indent="-228600">
                        <a:spcBef>
                          <a:spcPct val="20000"/>
                        </a:spcBef>
                        <a:buClr>
                          <a:schemeClr val="bg1"/>
                        </a:buClr>
                        <a:tabLst>
                          <a:tab pos="-255588" algn="l"/>
                          <a:tab pos="0" algn="l"/>
                          <a:tab pos="255588" algn="l"/>
                          <a:tab pos="438150" algn="l"/>
                          <a:tab pos="739775" algn="l"/>
                          <a:tab pos="950913" algn="l"/>
                        </a:tabLst>
                        <a:defRPr sz="14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tabLst>
                          <a:tab pos="-255588" algn="l"/>
                          <a:tab pos="0" algn="l"/>
                          <a:tab pos="255588" algn="l"/>
                          <a:tab pos="438150" algn="l"/>
                          <a:tab pos="739775" algn="l"/>
                          <a:tab pos="950913" algn="l"/>
                        </a:tabLst>
                        <a:defRPr sz="14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tabLst>
                          <a:tab pos="-255588" algn="l"/>
                          <a:tab pos="0" algn="l"/>
                          <a:tab pos="255588" algn="l"/>
                          <a:tab pos="438150" algn="l"/>
                          <a:tab pos="739775" algn="l"/>
                          <a:tab pos="950913" algn="l"/>
                        </a:tabLst>
                        <a:defRPr sz="14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tabLst>
                          <a:tab pos="-255588" algn="l"/>
                          <a:tab pos="0" algn="l"/>
                          <a:tab pos="255588" algn="l"/>
                          <a:tab pos="438150" algn="l"/>
                          <a:tab pos="739775" algn="l"/>
                          <a:tab pos="950913" algn="l"/>
                        </a:tabLst>
                        <a:defRPr sz="14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tabLst>
                          <a:tab pos="-255588" algn="l"/>
                          <a:tab pos="0" algn="l"/>
                          <a:tab pos="255588" algn="l"/>
                          <a:tab pos="438150" algn="l"/>
                          <a:tab pos="739775" algn="l"/>
                          <a:tab pos="950913" algn="l"/>
                        </a:tabLst>
                        <a:defRPr sz="1400">
                          <a:solidFill>
                            <a:schemeClr val="bg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255588" algn="l"/>
                          <a:tab pos="0" algn="l"/>
                          <a:tab pos="255588" algn="l"/>
                          <a:tab pos="438150" algn="l"/>
                          <a:tab pos="739775" algn="l"/>
                          <a:tab pos="950913" algn="l"/>
                        </a:tabLst>
                      </a:pPr>
                      <a:r>
                        <a:rPr kumimoji="0" lang="en-US" altLang="en-US" sz="1400" b="1" i="0" u="none" strike="noStrike" cap="none" normalizeH="0" baseline="0" dirty="0">
                          <a:ln>
                            <a:noFill/>
                          </a:ln>
                          <a:solidFill>
                            <a:schemeClr val="bg1">
                              <a:lumMod val="50000"/>
                            </a:schemeClr>
                          </a:solidFill>
                          <a:effectLst/>
                          <a:latin typeface="Calibri" panose="020F0502020204030204" pitchFamily="34" charset="0"/>
                          <a:cs typeface="Calibri" panose="020F0502020204030204" pitchFamily="34" charset="0"/>
                        </a:rPr>
                        <a:t>Chargeable</a:t>
                      </a:r>
                      <a:endParaRPr kumimoji="0" lang="en-US" altLang="en-US" sz="1400" b="0" i="0" u="none" strike="noStrike" cap="none" normalizeH="0" baseline="0" dirty="0">
                        <a:ln>
                          <a:noFill/>
                        </a:ln>
                        <a:solidFill>
                          <a:schemeClr val="bg1">
                            <a:lumMod val="50000"/>
                          </a:schemeClr>
                        </a:solidFill>
                        <a:effectLst/>
                        <a:latin typeface="Calibri" panose="020F0502020204030204" pitchFamily="34" charset="0"/>
                        <a:cs typeface="Calibri" panose="020F0502020204030204" pitchFamily="34" charset="0"/>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50000"/>
                        </a:spcBef>
                        <a:buClr>
                          <a:schemeClr val="tx1"/>
                        </a:buClr>
                        <a:buFont typeface="Wingdings" panose="05000000000000000000" pitchFamily="2" charset="2"/>
                        <a:tabLst>
                          <a:tab pos="-255588" algn="l"/>
                          <a:tab pos="0" algn="l"/>
                          <a:tab pos="255588" algn="l"/>
                          <a:tab pos="438150" algn="l"/>
                          <a:tab pos="739775" algn="l"/>
                          <a:tab pos="950913" algn="l"/>
                        </a:tabLst>
                        <a:defRPr sz="1400">
                          <a:solidFill>
                            <a:schemeClr val="tx1"/>
                          </a:solidFill>
                          <a:latin typeface="Arial" panose="020B0604020202020204" pitchFamily="34" charset="0"/>
                        </a:defRPr>
                      </a:lvl1pPr>
                      <a:lvl2pPr marL="742950" indent="-285750">
                        <a:buClr>
                          <a:schemeClr val="tx1"/>
                        </a:buClr>
                        <a:buFont typeface="Arial" panose="020B0604020202020204" pitchFamily="34" charset="0"/>
                        <a:tabLst>
                          <a:tab pos="-255588" algn="l"/>
                          <a:tab pos="0" algn="l"/>
                          <a:tab pos="255588" algn="l"/>
                          <a:tab pos="438150" algn="l"/>
                          <a:tab pos="739775" algn="l"/>
                          <a:tab pos="950913" algn="l"/>
                        </a:tabLst>
                        <a:defRPr sz="1400">
                          <a:solidFill>
                            <a:schemeClr val="tx1"/>
                          </a:solidFill>
                          <a:latin typeface="Arial" panose="020B0604020202020204" pitchFamily="34" charset="0"/>
                        </a:defRPr>
                      </a:lvl2pPr>
                      <a:lvl3pPr marL="1143000" indent="-228600">
                        <a:buClr>
                          <a:schemeClr val="tx1"/>
                        </a:buClr>
                        <a:tabLst>
                          <a:tab pos="-255588" algn="l"/>
                          <a:tab pos="0" algn="l"/>
                          <a:tab pos="255588" algn="l"/>
                          <a:tab pos="438150" algn="l"/>
                          <a:tab pos="739775" algn="l"/>
                          <a:tab pos="950913" algn="l"/>
                        </a:tabLst>
                        <a:defRPr sz="1400">
                          <a:solidFill>
                            <a:schemeClr val="tx1"/>
                          </a:solidFill>
                          <a:latin typeface="Arial" panose="020B0604020202020204" pitchFamily="34" charset="0"/>
                        </a:defRPr>
                      </a:lvl3pPr>
                      <a:lvl4pPr marL="1600200" indent="-228600">
                        <a:spcBef>
                          <a:spcPct val="20000"/>
                        </a:spcBef>
                        <a:buClr>
                          <a:schemeClr val="bg1"/>
                        </a:buClr>
                        <a:tabLst>
                          <a:tab pos="-255588" algn="l"/>
                          <a:tab pos="0" algn="l"/>
                          <a:tab pos="255588" algn="l"/>
                          <a:tab pos="438150" algn="l"/>
                          <a:tab pos="739775" algn="l"/>
                          <a:tab pos="950913" algn="l"/>
                        </a:tabLst>
                        <a:defRPr sz="1400">
                          <a:solidFill>
                            <a:schemeClr val="bg1"/>
                          </a:solidFill>
                          <a:latin typeface="Arial" panose="020B0604020202020204" pitchFamily="34" charset="0"/>
                        </a:defRPr>
                      </a:lvl4pPr>
                      <a:lvl5pPr marL="2057400" indent="-228600">
                        <a:spcBef>
                          <a:spcPct val="20000"/>
                        </a:spcBef>
                        <a:buClr>
                          <a:schemeClr val="bg1"/>
                        </a:buClr>
                        <a:tabLst>
                          <a:tab pos="-255588" algn="l"/>
                          <a:tab pos="0" algn="l"/>
                          <a:tab pos="255588" algn="l"/>
                          <a:tab pos="438150" algn="l"/>
                          <a:tab pos="739775" algn="l"/>
                          <a:tab pos="950913" algn="l"/>
                        </a:tabLst>
                        <a:defRPr sz="14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tabLst>
                          <a:tab pos="-255588" algn="l"/>
                          <a:tab pos="0" algn="l"/>
                          <a:tab pos="255588" algn="l"/>
                          <a:tab pos="438150" algn="l"/>
                          <a:tab pos="739775" algn="l"/>
                          <a:tab pos="950913" algn="l"/>
                        </a:tabLst>
                        <a:defRPr sz="14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tabLst>
                          <a:tab pos="-255588" algn="l"/>
                          <a:tab pos="0" algn="l"/>
                          <a:tab pos="255588" algn="l"/>
                          <a:tab pos="438150" algn="l"/>
                          <a:tab pos="739775" algn="l"/>
                          <a:tab pos="950913" algn="l"/>
                        </a:tabLst>
                        <a:defRPr sz="14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tabLst>
                          <a:tab pos="-255588" algn="l"/>
                          <a:tab pos="0" algn="l"/>
                          <a:tab pos="255588" algn="l"/>
                          <a:tab pos="438150" algn="l"/>
                          <a:tab pos="739775" algn="l"/>
                          <a:tab pos="950913" algn="l"/>
                        </a:tabLst>
                        <a:defRPr sz="14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tabLst>
                          <a:tab pos="-255588" algn="l"/>
                          <a:tab pos="0" algn="l"/>
                          <a:tab pos="255588" algn="l"/>
                          <a:tab pos="438150" algn="l"/>
                          <a:tab pos="739775" algn="l"/>
                          <a:tab pos="950913" algn="l"/>
                        </a:tabLst>
                        <a:defRPr sz="1400">
                          <a:solidFill>
                            <a:schemeClr val="bg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255588" algn="l"/>
                          <a:tab pos="0" algn="l"/>
                          <a:tab pos="255588" algn="l"/>
                          <a:tab pos="438150" algn="l"/>
                          <a:tab pos="739775" algn="l"/>
                          <a:tab pos="950913" algn="l"/>
                        </a:tabLst>
                      </a:pPr>
                      <a:r>
                        <a:rPr kumimoji="0" lang="en-US" altLang="en-US" sz="1400" b="1" i="0" u="none" strike="noStrike" cap="none" normalizeH="0" baseline="0" dirty="0">
                          <a:ln>
                            <a:noFill/>
                          </a:ln>
                          <a:solidFill>
                            <a:schemeClr val="bg1">
                              <a:lumMod val="50000"/>
                            </a:schemeClr>
                          </a:solidFill>
                          <a:effectLst/>
                          <a:latin typeface="Calibri" panose="020F0502020204030204" pitchFamily="34" charset="0"/>
                          <a:cs typeface="Calibri" panose="020F0502020204030204" pitchFamily="34" charset="0"/>
                        </a:rPr>
                        <a:t>Productive</a:t>
                      </a:r>
                      <a:endParaRPr kumimoji="0" lang="en-US" altLang="en-US" sz="1400" b="0" i="0" u="none" strike="noStrike" cap="none" normalizeH="0" baseline="0" dirty="0">
                        <a:ln>
                          <a:noFill/>
                        </a:ln>
                        <a:solidFill>
                          <a:schemeClr val="bg1">
                            <a:lumMod val="50000"/>
                          </a:schemeClr>
                        </a:solidFill>
                        <a:effectLst/>
                        <a:latin typeface="Calibri" panose="020F0502020204030204" pitchFamily="34" charset="0"/>
                        <a:cs typeface="Calibri" panose="020F0502020204030204" pitchFamily="34" charset="0"/>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177639502"/>
                  </a:ext>
                </a:extLst>
              </a:tr>
              <a:tr h="490904">
                <a:tc>
                  <a:txBody>
                    <a:bodyPr/>
                    <a:lstStyle>
                      <a:lvl1pPr>
                        <a:spcBef>
                          <a:spcPct val="50000"/>
                        </a:spcBef>
                        <a:buClr>
                          <a:schemeClr val="tx1"/>
                        </a:buClr>
                        <a:buFont typeface="Wingdings" panose="05000000000000000000" pitchFamily="2" charset="2"/>
                        <a:tabLst>
                          <a:tab pos="-255588" algn="l"/>
                          <a:tab pos="0" algn="l"/>
                          <a:tab pos="255588" algn="l"/>
                          <a:tab pos="438150" algn="l"/>
                          <a:tab pos="739775" algn="l"/>
                          <a:tab pos="950913" algn="l"/>
                        </a:tabLst>
                        <a:defRPr sz="1400">
                          <a:solidFill>
                            <a:schemeClr val="tx1"/>
                          </a:solidFill>
                          <a:latin typeface="Arial" panose="020B0604020202020204" pitchFamily="34" charset="0"/>
                        </a:defRPr>
                      </a:lvl1pPr>
                      <a:lvl2pPr marL="742950" indent="-285750">
                        <a:buClr>
                          <a:schemeClr val="tx1"/>
                        </a:buClr>
                        <a:buFont typeface="Arial" panose="020B0604020202020204" pitchFamily="34" charset="0"/>
                        <a:tabLst>
                          <a:tab pos="-255588" algn="l"/>
                          <a:tab pos="0" algn="l"/>
                          <a:tab pos="255588" algn="l"/>
                          <a:tab pos="438150" algn="l"/>
                          <a:tab pos="739775" algn="l"/>
                          <a:tab pos="950913" algn="l"/>
                        </a:tabLst>
                        <a:defRPr sz="1400">
                          <a:solidFill>
                            <a:schemeClr val="tx1"/>
                          </a:solidFill>
                          <a:latin typeface="Arial" panose="020B0604020202020204" pitchFamily="34" charset="0"/>
                        </a:defRPr>
                      </a:lvl2pPr>
                      <a:lvl3pPr marL="1143000" indent="-228600">
                        <a:buClr>
                          <a:schemeClr val="tx1"/>
                        </a:buClr>
                        <a:tabLst>
                          <a:tab pos="-255588" algn="l"/>
                          <a:tab pos="0" algn="l"/>
                          <a:tab pos="255588" algn="l"/>
                          <a:tab pos="438150" algn="l"/>
                          <a:tab pos="739775" algn="l"/>
                          <a:tab pos="950913" algn="l"/>
                        </a:tabLst>
                        <a:defRPr sz="1400">
                          <a:solidFill>
                            <a:schemeClr val="tx1"/>
                          </a:solidFill>
                          <a:latin typeface="Arial" panose="020B0604020202020204" pitchFamily="34" charset="0"/>
                        </a:defRPr>
                      </a:lvl3pPr>
                      <a:lvl4pPr marL="1600200" indent="-228600">
                        <a:spcBef>
                          <a:spcPct val="20000"/>
                        </a:spcBef>
                        <a:buClr>
                          <a:schemeClr val="bg1"/>
                        </a:buClr>
                        <a:tabLst>
                          <a:tab pos="-255588" algn="l"/>
                          <a:tab pos="0" algn="l"/>
                          <a:tab pos="255588" algn="l"/>
                          <a:tab pos="438150" algn="l"/>
                          <a:tab pos="739775" algn="l"/>
                          <a:tab pos="950913" algn="l"/>
                        </a:tabLst>
                        <a:defRPr sz="1400">
                          <a:solidFill>
                            <a:schemeClr val="bg1"/>
                          </a:solidFill>
                          <a:latin typeface="Arial" panose="020B0604020202020204" pitchFamily="34" charset="0"/>
                        </a:defRPr>
                      </a:lvl4pPr>
                      <a:lvl5pPr marL="2057400" indent="-228600">
                        <a:spcBef>
                          <a:spcPct val="20000"/>
                        </a:spcBef>
                        <a:buClr>
                          <a:schemeClr val="bg1"/>
                        </a:buClr>
                        <a:tabLst>
                          <a:tab pos="-255588" algn="l"/>
                          <a:tab pos="0" algn="l"/>
                          <a:tab pos="255588" algn="l"/>
                          <a:tab pos="438150" algn="l"/>
                          <a:tab pos="739775" algn="l"/>
                          <a:tab pos="950913" algn="l"/>
                        </a:tabLst>
                        <a:defRPr sz="14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tabLst>
                          <a:tab pos="-255588" algn="l"/>
                          <a:tab pos="0" algn="l"/>
                          <a:tab pos="255588" algn="l"/>
                          <a:tab pos="438150" algn="l"/>
                          <a:tab pos="739775" algn="l"/>
                          <a:tab pos="950913" algn="l"/>
                        </a:tabLst>
                        <a:defRPr sz="14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tabLst>
                          <a:tab pos="-255588" algn="l"/>
                          <a:tab pos="0" algn="l"/>
                          <a:tab pos="255588" algn="l"/>
                          <a:tab pos="438150" algn="l"/>
                          <a:tab pos="739775" algn="l"/>
                          <a:tab pos="950913" algn="l"/>
                        </a:tabLst>
                        <a:defRPr sz="14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tabLst>
                          <a:tab pos="-255588" algn="l"/>
                          <a:tab pos="0" algn="l"/>
                          <a:tab pos="255588" algn="l"/>
                          <a:tab pos="438150" algn="l"/>
                          <a:tab pos="739775" algn="l"/>
                          <a:tab pos="950913" algn="l"/>
                        </a:tabLst>
                        <a:defRPr sz="14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tabLst>
                          <a:tab pos="-255588" algn="l"/>
                          <a:tab pos="0" algn="l"/>
                          <a:tab pos="255588" algn="l"/>
                          <a:tab pos="438150" algn="l"/>
                          <a:tab pos="739775" algn="l"/>
                          <a:tab pos="950913" algn="l"/>
                        </a:tabLst>
                        <a:defRPr sz="1400">
                          <a:solidFill>
                            <a:schemeClr val="bg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255588" algn="l"/>
                          <a:tab pos="0" algn="l"/>
                          <a:tab pos="255588" algn="l"/>
                          <a:tab pos="438150" algn="l"/>
                          <a:tab pos="739775" algn="l"/>
                          <a:tab pos="950913" algn="l"/>
                        </a:tabLst>
                      </a:pPr>
                      <a:r>
                        <a:rPr kumimoji="0" lang="en-US" altLang="en-US" sz="1400" b="1" i="0" u="none" strike="noStrike" cap="none" normalizeH="0" baseline="0" dirty="0">
                          <a:ln>
                            <a:noFill/>
                          </a:ln>
                          <a:solidFill>
                            <a:schemeClr val="bg1">
                              <a:lumMod val="50000"/>
                            </a:schemeClr>
                          </a:solidFill>
                          <a:effectLst/>
                          <a:latin typeface="Calibri" panose="020F0502020204030204" pitchFamily="34" charset="0"/>
                          <a:cs typeface="Calibri" panose="020F0502020204030204" pitchFamily="34" charset="0"/>
                        </a:rPr>
                        <a:t>   Definition</a:t>
                      </a:r>
                      <a:endParaRPr kumimoji="0" lang="en-US" altLang="en-US" sz="1400" b="0" i="0" u="none" strike="noStrike" cap="none" normalizeH="0" baseline="0" dirty="0">
                        <a:ln>
                          <a:noFill/>
                        </a:ln>
                        <a:solidFill>
                          <a:schemeClr val="bg1">
                            <a:lumMod val="50000"/>
                          </a:schemeClr>
                        </a:solidFill>
                        <a:effectLst/>
                        <a:latin typeface="Calibri" panose="020F0502020204030204" pitchFamily="34" charset="0"/>
                        <a:cs typeface="Calibri" panose="020F0502020204030204" pitchFamily="34" charset="0"/>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90488">
                        <a:spcBef>
                          <a:spcPct val="50000"/>
                        </a:spcBef>
                        <a:buClr>
                          <a:schemeClr val="tx1"/>
                        </a:buClr>
                        <a:buFont typeface="Wingdings" panose="05000000000000000000" pitchFamily="2" charset="2"/>
                        <a:tabLst>
                          <a:tab pos="-255588" algn="l"/>
                          <a:tab pos="0" algn="l"/>
                          <a:tab pos="255588" algn="l"/>
                          <a:tab pos="438150" algn="l"/>
                          <a:tab pos="739775" algn="l"/>
                          <a:tab pos="950913" algn="l"/>
                        </a:tabLst>
                        <a:defRPr sz="1400">
                          <a:solidFill>
                            <a:schemeClr val="tx1"/>
                          </a:solidFill>
                          <a:latin typeface="Arial" panose="020B0604020202020204" pitchFamily="34" charset="0"/>
                        </a:defRPr>
                      </a:lvl1pPr>
                      <a:lvl2pPr marL="742950" indent="-285750">
                        <a:buClr>
                          <a:schemeClr val="tx1"/>
                        </a:buClr>
                        <a:buFont typeface="Arial" panose="020B0604020202020204" pitchFamily="34" charset="0"/>
                        <a:tabLst>
                          <a:tab pos="-255588" algn="l"/>
                          <a:tab pos="0" algn="l"/>
                          <a:tab pos="255588" algn="l"/>
                          <a:tab pos="438150" algn="l"/>
                          <a:tab pos="739775" algn="l"/>
                          <a:tab pos="950913" algn="l"/>
                        </a:tabLst>
                        <a:defRPr sz="1400">
                          <a:solidFill>
                            <a:schemeClr val="tx1"/>
                          </a:solidFill>
                          <a:latin typeface="Arial" panose="020B0604020202020204" pitchFamily="34" charset="0"/>
                        </a:defRPr>
                      </a:lvl2pPr>
                      <a:lvl3pPr marL="1143000" indent="-228600">
                        <a:buClr>
                          <a:schemeClr val="tx1"/>
                        </a:buClr>
                        <a:tabLst>
                          <a:tab pos="-255588" algn="l"/>
                          <a:tab pos="0" algn="l"/>
                          <a:tab pos="255588" algn="l"/>
                          <a:tab pos="438150" algn="l"/>
                          <a:tab pos="739775" algn="l"/>
                          <a:tab pos="950913" algn="l"/>
                        </a:tabLst>
                        <a:defRPr sz="1400">
                          <a:solidFill>
                            <a:schemeClr val="tx1"/>
                          </a:solidFill>
                          <a:latin typeface="Arial" panose="020B0604020202020204" pitchFamily="34" charset="0"/>
                        </a:defRPr>
                      </a:lvl3pPr>
                      <a:lvl4pPr marL="1600200" indent="-228600">
                        <a:spcBef>
                          <a:spcPct val="20000"/>
                        </a:spcBef>
                        <a:buClr>
                          <a:schemeClr val="bg1"/>
                        </a:buClr>
                        <a:tabLst>
                          <a:tab pos="-255588" algn="l"/>
                          <a:tab pos="0" algn="l"/>
                          <a:tab pos="255588" algn="l"/>
                          <a:tab pos="438150" algn="l"/>
                          <a:tab pos="739775" algn="l"/>
                          <a:tab pos="950913" algn="l"/>
                        </a:tabLst>
                        <a:defRPr sz="1400">
                          <a:solidFill>
                            <a:schemeClr val="bg1"/>
                          </a:solidFill>
                          <a:latin typeface="Arial" panose="020B0604020202020204" pitchFamily="34" charset="0"/>
                        </a:defRPr>
                      </a:lvl4pPr>
                      <a:lvl5pPr marL="2057400" indent="-228600">
                        <a:spcBef>
                          <a:spcPct val="20000"/>
                        </a:spcBef>
                        <a:buClr>
                          <a:schemeClr val="bg1"/>
                        </a:buClr>
                        <a:tabLst>
                          <a:tab pos="-255588" algn="l"/>
                          <a:tab pos="0" algn="l"/>
                          <a:tab pos="255588" algn="l"/>
                          <a:tab pos="438150" algn="l"/>
                          <a:tab pos="739775" algn="l"/>
                          <a:tab pos="950913" algn="l"/>
                        </a:tabLst>
                        <a:defRPr sz="14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tabLst>
                          <a:tab pos="-255588" algn="l"/>
                          <a:tab pos="0" algn="l"/>
                          <a:tab pos="255588" algn="l"/>
                          <a:tab pos="438150" algn="l"/>
                          <a:tab pos="739775" algn="l"/>
                          <a:tab pos="950913" algn="l"/>
                        </a:tabLst>
                        <a:defRPr sz="14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tabLst>
                          <a:tab pos="-255588" algn="l"/>
                          <a:tab pos="0" algn="l"/>
                          <a:tab pos="255588" algn="l"/>
                          <a:tab pos="438150" algn="l"/>
                          <a:tab pos="739775" algn="l"/>
                          <a:tab pos="950913" algn="l"/>
                        </a:tabLst>
                        <a:defRPr sz="14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tabLst>
                          <a:tab pos="-255588" algn="l"/>
                          <a:tab pos="0" algn="l"/>
                          <a:tab pos="255588" algn="l"/>
                          <a:tab pos="438150" algn="l"/>
                          <a:tab pos="739775" algn="l"/>
                          <a:tab pos="950913" algn="l"/>
                        </a:tabLst>
                        <a:defRPr sz="14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tabLst>
                          <a:tab pos="-255588" algn="l"/>
                          <a:tab pos="0" algn="l"/>
                          <a:tab pos="255588" algn="l"/>
                          <a:tab pos="438150" algn="l"/>
                          <a:tab pos="739775" algn="l"/>
                          <a:tab pos="950913" algn="l"/>
                        </a:tabLst>
                        <a:defRPr sz="1400">
                          <a:solidFill>
                            <a:schemeClr val="bg1"/>
                          </a:solidFill>
                          <a:latin typeface="Arial" panose="020B0604020202020204" pitchFamily="34" charset="0"/>
                        </a:defRPr>
                      </a:lvl9pPr>
                    </a:lstStyle>
                    <a:p>
                      <a:pPr marL="90488" marR="0" lvl="0" indent="0" algn="ctr" defTabSz="914400" rtl="0" eaLnBrk="1" fontAlgn="base" latinLnBrk="0" hangingPunct="1">
                        <a:lnSpc>
                          <a:spcPct val="100000"/>
                        </a:lnSpc>
                        <a:spcBef>
                          <a:spcPct val="0"/>
                        </a:spcBef>
                        <a:spcAft>
                          <a:spcPct val="0"/>
                        </a:spcAft>
                        <a:buClrTx/>
                        <a:buSzTx/>
                        <a:buFontTx/>
                        <a:buNone/>
                        <a:tabLst>
                          <a:tab pos="-255588" algn="l"/>
                          <a:tab pos="0" algn="l"/>
                          <a:tab pos="255588" algn="l"/>
                          <a:tab pos="438150" algn="l"/>
                          <a:tab pos="739775" algn="l"/>
                          <a:tab pos="950913" algn="l"/>
                        </a:tabLst>
                      </a:pPr>
                      <a:r>
                        <a:rPr kumimoji="0" lang="en-US" altLang="en-US" sz="1400" b="0" i="0" u="none" strike="noStrike" cap="none" normalizeH="0" baseline="0" dirty="0">
                          <a:ln>
                            <a:noFill/>
                          </a:ln>
                          <a:solidFill>
                            <a:schemeClr val="tx2"/>
                          </a:solidFill>
                          <a:effectLst/>
                          <a:latin typeface="Calibri" panose="020F0502020204030204" pitchFamily="34" charset="0"/>
                          <a:cs typeface="Calibri" panose="020F0502020204030204" pitchFamily="34" charset="0"/>
                        </a:rPr>
                        <a:t>IBM Consulting Labor performed on COMMERCIAL contracts owned by IBM consulting Lob</a:t>
                      </a: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669900"/>
                    </a:solidFill>
                  </a:tcPr>
                </a:tc>
                <a:tc>
                  <a:txBody>
                    <a:bodyPr/>
                    <a:lstStyle>
                      <a:lvl1pPr marL="90488">
                        <a:spcBef>
                          <a:spcPct val="50000"/>
                        </a:spcBef>
                        <a:buClr>
                          <a:schemeClr val="tx1"/>
                        </a:buClr>
                        <a:buFont typeface="Wingdings" panose="05000000000000000000" pitchFamily="2" charset="2"/>
                        <a:tabLst>
                          <a:tab pos="-255588" algn="l"/>
                          <a:tab pos="0" algn="l"/>
                          <a:tab pos="255588" algn="l"/>
                          <a:tab pos="438150" algn="l"/>
                          <a:tab pos="739775" algn="l"/>
                          <a:tab pos="950913" algn="l"/>
                        </a:tabLst>
                        <a:defRPr sz="1400">
                          <a:solidFill>
                            <a:schemeClr val="tx1"/>
                          </a:solidFill>
                          <a:latin typeface="Arial" panose="020B0604020202020204" pitchFamily="34" charset="0"/>
                        </a:defRPr>
                      </a:lvl1pPr>
                      <a:lvl2pPr marL="742950" indent="-285750">
                        <a:buClr>
                          <a:schemeClr val="tx1"/>
                        </a:buClr>
                        <a:buFont typeface="Arial" panose="020B0604020202020204" pitchFamily="34" charset="0"/>
                        <a:tabLst>
                          <a:tab pos="-255588" algn="l"/>
                          <a:tab pos="0" algn="l"/>
                          <a:tab pos="255588" algn="l"/>
                          <a:tab pos="438150" algn="l"/>
                          <a:tab pos="739775" algn="l"/>
                          <a:tab pos="950913" algn="l"/>
                        </a:tabLst>
                        <a:defRPr sz="1400">
                          <a:solidFill>
                            <a:schemeClr val="tx1"/>
                          </a:solidFill>
                          <a:latin typeface="Arial" panose="020B0604020202020204" pitchFamily="34" charset="0"/>
                        </a:defRPr>
                      </a:lvl2pPr>
                      <a:lvl3pPr marL="1143000" indent="-228600">
                        <a:buClr>
                          <a:schemeClr val="tx1"/>
                        </a:buClr>
                        <a:tabLst>
                          <a:tab pos="-255588" algn="l"/>
                          <a:tab pos="0" algn="l"/>
                          <a:tab pos="255588" algn="l"/>
                          <a:tab pos="438150" algn="l"/>
                          <a:tab pos="739775" algn="l"/>
                          <a:tab pos="950913" algn="l"/>
                        </a:tabLst>
                        <a:defRPr sz="1400">
                          <a:solidFill>
                            <a:schemeClr val="tx1"/>
                          </a:solidFill>
                          <a:latin typeface="Arial" panose="020B0604020202020204" pitchFamily="34" charset="0"/>
                        </a:defRPr>
                      </a:lvl3pPr>
                      <a:lvl4pPr marL="1600200" indent="-228600">
                        <a:spcBef>
                          <a:spcPct val="20000"/>
                        </a:spcBef>
                        <a:buClr>
                          <a:schemeClr val="bg1"/>
                        </a:buClr>
                        <a:tabLst>
                          <a:tab pos="-255588" algn="l"/>
                          <a:tab pos="0" algn="l"/>
                          <a:tab pos="255588" algn="l"/>
                          <a:tab pos="438150" algn="l"/>
                          <a:tab pos="739775" algn="l"/>
                          <a:tab pos="950913" algn="l"/>
                        </a:tabLst>
                        <a:defRPr sz="1400">
                          <a:solidFill>
                            <a:schemeClr val="bg1"/>
                          </a:solidFill>
                          <a:latin typeface="Arial" panose="020B0604020202020204" pitchFamily="34" charset="0"/>
                        </a:defRPr>
                      </a:lvl4pPr>
                      <a:lvl5pPr marL="2057400" indent="-228600">
                        <a:spcBef>
                          <a:spcPct val="20000"/>
                        </a:spcBef>
                        <a:buClr>
                          <a:schemeClr val="bg1"/>
                        </a:buClr>
                        <a:tabLst>
                          <a:tab pos="-255588" algn="l"/>
                          <a:tab pos="0" algn="l"/>
                          <a:tab pos="255588" algn="l"/>
                          <a:tab pos="438150" algn="l"/>
                          <a:tab pos="739775" algn="l"/>
                          <a:tab pos="950913" algn="l"/>
                        </a:tabLst>
                        <a:defRPr sz="14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tabLst>
                          <a:tab pos="-255588" algn="l"/>
                          <a:tab pos="0" algn="l"/>
                          <a:tab pos="255588" algn="l"/>
                          <a:tab pos="438150" algn="l"/>
                          <a:tab pos="739775" algn="l"/>
                          <a:tab pos="950913" algn="l"/>
                        </a:tabLst>
                        <a:defRPr sz="14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tabLst>
                          <a:tab pos="-255588" algn="l"/>
                          <a:tab pos="0" algn="l"/>
                          <a:tab pos="255588" algn="l"/>
                          <a:tab pos="438150" algn="l"/>
                          <a:tab pos="739775" algn="l"/>
                          <a:tab pos="950913" algn="l"/>
                        </a:tabLst>
                        <a:defRPr sz="14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tabLst>
                          <a:tab pos="-255588" algn="l"/>
                          <a:tab pos="0" algn="l"/>
                          <a:tab pos="255588" algn="l"/>
                          <a:tab pos="438150" algn="l"/>
                          <a:tab pos="739775" algn="l"/>
                          <a:tab pos="950913" algn="l"/>
                        </a:tabLst>
                        <a:defRPr sz="14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tabLst>
                          <a:tab pos="-255588" algn="l"/>
                          <a:tab pos="0" algn="l"/>
                          <a:tab pos="255588" algn="l"/>
                          <a:tab pos="438150" algn="l"/>
                          <a:tab pos="739775" algn="l"/>
                          <a:tab pos="950913" algn="l"/>
                        </a:tabLst>
                        <a:defRPr sz="1400">
                          <a:solidFill>
                            <a:schemeClr val="bg1"/>
                          </a:solidFill>
                          <a:latin typeface="Arial" panose="020B0604020202020204" pitchFamily="34" charset="0"/>
                        </a:defRPr>
                      </a:lvl9pPr>
                    </a:lstStyle>
                    <a:p>
                      <a:pPr marL="90488" marR="0" lvl="0" indent="0" algn="ctr" defTabSz="914400" rtl="0" eaLnBrk="1" fontAlgn="base" latinLnBrk="0" hangingPunct="1">
                        <a:lnSpc>
                          <a:spcPct val="100000"/>
                        </a:lnSpc>
                        <a:spcBef>
                          <a:spcPct val="0"/>
                        </a:spcBef>
                        <a:spcAft>
                          <a:spcPct val="0"/>
                        </a:spcAft>
                        <a:buClrTx/>
                        <a:buSzTx/>
                        <a:buFontTx/>
                        <a:buNone/>
                        <a:tabLst>
                          <a:tab pos="-255588" algn="l"/>
                          <a:tab pos="0" algn="l"/>
                          <a:tab pos="255588" algn="l"/>
                          <a:tab pos="438150" algn="l"/>
                          <a:tab pos="739775" algn="l"/>
                          <a:tab pos="950913" algn="l"/>
                        </a:tabLst>
                      </a:pPr>
                      <a:r>
                        <a:rPr kumimoji="0" lang="en-US" altLang="en-US" sz="1400" b="0" i="0" u="none" strike="noStrike" cap="none" normalizeH="0" baseline="0" dirty="0">
                          <a:ln>
                            <a:noFill/>
                          </a:ln>
                          <a:solidFill>
                            <a:schemeClr val="tx2"/>
                          </a:solidFill>
                          <a:effectLst/>
                          <a:latin typeface="Calibri" panose="020F0502020204030204" pitchFamily="34" charset="0"/>
                          <a:cs typeface="Calibri" panose="020F0502020204030204" pitchFamily="34" charset="0"/>
                        </a:rPr>
                        <a:t>Billable + </a:t>
                      </a:r>
                    </a:p>
                    <a:p>
                      <a:pPr marL="90488" marR="0" lvl="0" indent="0" algn="ctr" defTabSz="914400" rtl="0" eaLnBrk="1" fontAlgn="base" latinLnBrk="0" hangingPunct="1">
                        <a:lnSpc>
                          <a:spcPct val="100000"/>
                        </a:lnSpc>
                        <a:spcBef>
                          <a:spcPct val="0"/>
                        </a:spcBef>
                        <a:spcAft>
                          <a:spcPct val="0"/>
                        </a:spcAft>
                        <a:buClrTx/>
                        <a:buSzTx/>
                        <a:buFontTx/>
                        <a:buNone/>
                        <a:tabLst>
                          <a:tab pos="-255588" algn="l"/>
                          <a:tab pos="0" algn="l"/>
                          <a:tab pos="255588" algn="l"/>
                          <a:tab pos="438150" algn="l"/>
                          <a:tab pos="739775" algn="l"/>
                          <a:tab pos="950913" algn="l"/>
                        </a:tabLst>
                      </a:pPr>
                      <a:r>
                        <a:rPr kumimoji="0" lang="en-US" altLang="en-US" sz="1400" b="0" i="0" u="none" strike="noStrike" cap="none" normalizeH="0" baseline="0" dirty="0">
                          <a:ln>
                            <a:noFill/>
                          </a:ln>
                          <a:solidFill>
                            <a:schemeClr val="tx2"/>
                          </a:solidFill>
                          <a:effectLst/>
                          <a:latin typeface="Calibri" panose="020F0502020204030204" pitchFamily="34" charset="0"/>
                          <a:cs typeface="Calibri" panose="020F0502020204030204" pitchFamily="34" charset="0"/>
                        </a:rPr>
                        <a:t>ANY type of contract owned by ANOTHER Lob</a:t>
                      </a: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7889FB"/>
                    </a:solidFill>
                  </a:tcPr>
                </a:tc>
                <a:tc>
                  <a:txBody>
                    <a:bodyPr/>
                    <a:lstStyle>
                      <a:lvl1pPr marL="90488">
                        <a:spcBef>
                          <a:spcPct val="50000"/>
                        </a:spcBef>
                        <a:buClr>
                          <a:schemeClr val="tx1"/>
                        </a:buClr>
                        <a:buFont typeface="Wingdings" panose="05000000000000000000" pitchFamily="2" charset="2"/>
                        <a:tabLst>
                          <a:tab pos="-255588" algn="l"/>
                          <a:tab pos="0" algn="l"/>
                          <a:tab pos="255588" algn="l"/>
                          <a:tab pos="438150" algn="l"/>
                          <a:tab pos="739775" algn="l"/>
                          <a:tab pos="950913" algn="l"/>
                        </a:tabLst>
                        <a:defRPr sz="1400">
                          <a:solidFill>
                            <a:schemeClr val="tx1"/>
                          </a:solidFill>
                          <a:latin typeface="Arial" panose="020B0604020202020204" pitchFamily="34" charset="0"/>
                        </a:defRPr>
                      </a:lvl1pPr>
                      <a:lvl2pPr marL="742950" indent="-285750">
                        <a:buClr>
                          <a:schemeClr val="tx1"/>
                        </a:buClr>
                        <a:buFont typeface="Arial" panose="020B0604020202020204" pitchFamily="34" charset="0"/>
                        <a:tabLst>
                          <a:tab pos="-255588" algn="l"/>
                          <a:tab pos="0" algn="l"/>
                          <a:tab pos="255588" algn="l"/>
                          <a:tab pos="438150" algn="l"/>
                          <a:tab pos="739775" algn="l"/>
                          <a:tab pos="950913" algn="l"/>
                        </a:tabLst>
                        <a:defRPr sz="1400">
                          <a:solidFill>
                            <a:schemeClr val="tx1"/>
                          </a:solidFill>
                          <a:latin typeface="Arial" panose="020B0604020202020204" pitchFamily="34" charset="0"/>
                        </a:defRPr>
                      </a:lvl2pPr>
                      <a:lvl3pPr marL="1143000" indent="-228600">
                        <a:buClr>
                          <a:schemeClr val="tx1"/>
                        </a:buClr>
                        <a:tabLst>
                          <a:tab pos="-255588" algn="l"/>
                          <a:tab pos="0" algn="l"/>
                          <a:tab pos="255588" algn="l"/>
                          <a:tab pos="438150" algn="l"/>
                          <a:tab pos="739775" algn="l"/>
                          <a:tab pos="950913" algn="l"/>
                        </a:tabLst>
                        <a:defRPr sz="1400">
                          <a:solidFill>
                            <a:schemeClr val="tx1"/>
                          </a:solidFill>
                          <a:latin typeface="Arial" panose="020B0604020202020204" pitchFamily="34" charset="0"/>
                        </a:defRPr>
                      </a:lvl3pPr>
                      <a:lvl4pPr marL="1600200" indent="-228600">
                        <a:spcBef>
                          <a:spcPct val="20000"/>
                        </a:spcBef>
                        <a:buClr>
                          <a:schemeClr val="bg1"/>
                        </a:buClr>
                        <a:tabLst>
                          <a:tab pos="-255588" algn="l"/>
                          <a:tab pos="0" algn="l"/>
                          <a:tab pos="255588" algn="l"/>
                          <a:tab pos="438150" algn="l"/>
                          <a:tab pos="739775" algn="l"/>
                          <a:tab pos="950913" algn="l"/>
                        </a:tabLst>
                        <a:defRPr sz="1400">
                          <a:solidFill>
                            <a:schemeClr val="bg1"/>
                          </a:solidFill>
                          <a:latin typeface="Arial" panose="020B0604020202020204" pitchFamily="34" charset="0"/>
                        </a:defRPr>
                      </a:lvl4pPr>
                      <a:lvl5pPr marL="2057400" indent="-228600">
                        <a:spcBef>
                          <a:spcPct val="20000"/>
                        </a:spcBef>
                        <a:buClr>
                          <a:schemeClr val="bg1"/>
                        </a:buClr>
                        <a:tabLst>
                          <a:tab pos="-255588" algn="l"/>
                          <a:tab pos="0" algn="l"/>
                          <a:tab pos="255588" algn="l"/>
                          <a:tab pos="438150" algn="l"/>
                          <a:tab pos="739775" algn="l"/>
                          <a:tab pos="950913" algn="l"/>
                        </a:tabLst>
                        <a:defRPr sz="14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tabLst>
                          <a:tab pos="-255588" algn="l"/>
                          <a:tab pos="0" algn="l"/>
                          <a:tab pos="255588" algn="l"/>
                          <a:tab pos="438150" algn="l"/>
                          <a:tab pos="739775" algn="l"/>
                          <a:tab pos="950913" algn="l"/>
                        </a:tabLst>
                        <a:defRPr sz="14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tabLst>
                          <a:tab pos="-255588" algn="l"/>
                          <a:tab pos="0" algn="l"/>
                          <a:tab pos="255588" algn="l"/>
                          <a:tab pos="438150" algn="l"/>
                          <a:tab pos="739775" algn="l"/>
                          <a:tab pos="950913" algn="l"/>
                        </a:tabLst>
                        <a:defRPr sz="14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tabLst>
                          <a:tab pos="-255588" algn="l"/>
                          <a:tab pos="0" algn="l"/>
                          <a:tab pos="255588" algn="l"/>
                          <a:tab pos="438150" algn="l"/>
                          <a:tab pos="739775" algn="l"/>
                          <a:tab pos="950913" algn="l"/>
                        </a:tabLst>
                        <a:defRPr sz="14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tabLst>
                          <a:tab pos="-255588" algn="l"/>
                          <a:tab pos="0" algn="l"/>
                          <a:tab pos="255588" algn="l"/>
                          <a:tab pos="438150" algn="l"/>
                          <a:tab pos="739775" algn="l"/>
                          <a:tab pos="950913" algn="l"/>
                        </a:tabLst>
                        <a:defRPr sz="1400">
                          <a:solidFill>
                            <a:schemeClr val="bg1"/>
                          </a:solidFill>
                          <a:latin typeface="Arial" panose="020B0604020202020204" pitchFamily="34" charset="0"/>
                        </a:defRPr>
                      </a:lvl9pPr>
                    </a:lstStyle>
                    <a:p>
                      <a:pPr marL="90488" marR="0" lvl="0" indent="0" algn="ctr" defTabSz="914400" rtl="0" eaLnBrk="1" fontAlgn="base" latinLnBrk="0" hangingPunct="1">
                        <a:lnSpc>
                          <a:spcPct val="100000"/>
                        </a:lnSpc>
                        <a:spcBef>
                          <a:spcPct val="0"/>
                        </a:spcBef>
                        <a:spcAft>
                          <a:spcPct val="0"/>
                        </a:spcAft>
                        <a:buClrTx/>
                        <a:buSzTx/>
                        <a:buFontTx/>
                        <a:buNone/>
                        <a:tabLst>
                          <a:tab pos="-255588" algn="l"/>
                          <a:tab pos="0" algn="l"/>
                          <a:tab pos="255588" algn="l"/>
                          <a:tab pos="438150" algn="l"/>
                          <a:tab pos="739775" algn="l"/>
                          <a:tab pos="950913" algn="l"/>
                        </a:tabLst>
                      </a:pPr>
                      <a:r>
                        <a:rPr kumimoji="0" lang="fr-FR" altLang="en-US" sz="1400" b="0" i="0" u="none" strike="noStrike" cap="none" normalizeH="0" baseline="0" dirty="0">
                          <a:ln>
                            <a:noFill/>
                          </a:ln>
                          <a:solidFill>
                            <a:schemeClr val="tx2"/>
                          </a:solidFill>
                          <a:effectLst/>
                          <a:latin typeface="Calibri" panose="020F0502020204030204" pitchFamily="34" charset="0"/>
                          <a:cs typeface="Calibri" panose="020F0502020204030204" pitchFamily="34" charset="0"/>
                        </a:rPr>
                        <a:t>Chargeable + </a:t>
                      </a:r>
                      <a:endParaRPr kumimoji="0" lang="en-US" altLang="en-US" sz="1400" b="0" i="0" u="none" strike="noStrike" cap="none" normalizeH="0" baseline="0" dirty="0">
                        <a:ln>
                          <a:noFill/>
                        </a:ln>
                        <a:solidFill>
                          <a:schemeClr val="tx2"/>
                        </a:solidFill>
                        <a:effectLst/>
                        <a:latin typeface="Calibri" panose="020F0502020204030204" pitchFamily="34" charset="0"/>
                        <a:cs typeface="Calibri" panose="020F0502020204030204" pitchFamily="34" charset="0"/>
                      </a:endParaRPr>
                    </a:p>
                    <a:p>
                      <a:pPr marL="90488" marR="0" lvl="0" indent="0" algn="ctr" defTabSz="914400" rtl="0" eaLnBrk="1" fontAlgn="base" latinLnBrk="0" hangingPunct="1">
                        <a:lnSpc>
                          <a:spcPct val="100000"/>
                        </a:lnSpc>
                        <a:spcBef>
                          <a:spcPct val="0"/>
                        </a:spcBef>
                        <a:spcAft>
                          <a:spcPct val="0"/>
                        </a:spcAft>
                        <a:buClrTx/>
                        <a:buSzTx/>
                        <a:buFontTx/>
                        <a:buNone/>
                        <a:tabLst>
                          <a:tab pos="-255588" algn="l"/>
                          <a:tab pos="0" algn="l"/>
                          <a:tab pos="255588" algn="l"/>
                          <a:tab pos="438150" algn="l"/>
                          <a:tab pos="739775" algn="l"/>
                          <a:tab pos="950913" algn="l"/>
                        </a:tabLst>
                      </a:pPr>
                      <a:r>
                        <a:rPr kumimoji="0" lang="en-US" altLang="en-US" sz="1400" b="0" i="0" u="none" strike="noStrike" cap="none" normalizeH="0" baseline="0" dirty="0">
                          <a:ln>
                            <a:noFill/>
                          </a:ln>
                          <a:solidFill>
                            <a:schemeClr val="tx2"/>
                          </a:solidFill>
                          <a:effectLst/>
                          <a:latin typeface="Calibri" panose="020F0502020204030204" pitchFamily="34" charset="0"/>
                          <a:cs typeface="Calibri" panose="020F0502020204030204" pitchFamily="34" charset="0"/>
                        </a:rPr>
                        <a:t>IBM Consulting Bid &amp; Proposal + IBM Consulting Internal</a:t>
                      </a: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61DC8"/>
                    </a:solidFill>
                  </a:tcPr>
                </a:tc>
                <a:extLst>
                  <a:ext uri="{0D108BD9-81ED-4DB2-BD59-A6C34878D82A}">
                    <a16:rowId xmlns:a16="http://schemas.microsoft.com/office/drawing/2014/main" val="4195123837"/>
                  </a:ext>
                </a:extLst>
              </a:tr>
              <a:tr h="411774">
                <a:tc>
                  <a:txBody>
                    <a:bodyPr/>
                    <a:lstStyle>
                      <a:lvl1pPr>
                        <a:spcBef>
                          <a:spcPct val="50000"/>
                        </a:spcBef>
                        <a:buClr>
                          <a:schemeClr val="tx1"/>
                        </a:buClr>
                        <a:buFont typeface="Wingdings" panose="05000000000000000000" pitchFamily="2" charset="2"/>
                        <a:tabLst>
                          <a:tab pos="-255588" algn="l"/>
                          <a:tab pos="0" algn="l"/>
                          <a:tab pos="255588" algn="l"/>
                          <a:tab pos="438150" algn="l"/>
                          <a:tab pos="739775" algn="l"/>
                          <a:tab pos="950913" algn="l"/>
                        </a:tabLst>
                        <a:defRPr sz="1400">
                          <a:solidFill>
                            <a:schemeClr val="tx1"/>
                          </a:solidFill>
                          <a:latin typeface="Arial" panose="020B0604020202020204" pitchFamily="34" charset="0"/>
                        </a:defRPr>
                      </a:lvl1pPr>
                      <a:lvl2pPr marL="742950" indent="-285750">
                        <a:buClr>
                          <a:schemeClr val="tx1"/>
                        </a:buClr>
                        <a:buFont typeface="Arial" panose="020B0604020202020204" pitchFamily="34" charset="0"/>
                        <a:tabLst>
                          <a:tab pos="-255588" algn="l"/>
                          <a:tab pos="0" algn="l"/>
                          <a:tab pos="255588" algn="l"/>
                          <a:tab pos="438150" algn="l"/>
                          <a:tab pos="739775" algn="l"/>
                          <a:tab pos="950913" algn="l"/>
                        </a:tabLst>
                        <a:defRPr sz="1400">
                          <a:solidFill>
                            <a:schemeClr val="tx1"/>
                          </a:solidFill>
                          <a:latin typeface="Arial" panose="020B0604020202020204" pitchFamily="34" charset="0"/>
                        </a:defRPr>
                      </a:lvl2pPr>
                      <a:lvl3pPr marL="1143000" indent="-228600">
                        <a:buClr>
                          <a:schemeClr val="tx1"/>
                        </a:buClr>
                        <a:tabLst>
                          <a:tab pos="-255588" algn="l"/>
                          <a:tab pos="0" algn="l"/>
                          <a:tab pos="255588" algn="l"/>
                          <a:tab pos="438150" algn="l"/>
                          <a:tab pos="739775" algn="l"/>
                          <a:tab pos="950913" algn="l"/>
                        </a:tabLst>
                        <a:defRPr sz="1400">
                          <a:solidFill>
                            <a:schemeClr val="tx1"/>
                          </a:solidFill>
                          <a:latin typeface="Arial" panose="020B0604020202020204" pitchFamily="34" charset="0"/>
                        </a:defRPr>
                      </a:lvl3pPr>
                      <a:lvl4pPr marL="1600200" indent="-228600">
                        <a:spcBef>
                          <a:spcPct val="20000"/>
                        </a:spcBef>
                        <a:buClr>
                          <a:schemeClr val="bg1"/>
                        </a:buClr>
                        <a:tabLst>
                          <a:tab pos="-255588" algn="l"/>
                          <a:tab pos="0" algn="l"/>
                          <a:tab pos="255588" algn="l"/>
                          <a:tab pos="438150" algn="l"/>
                          <a:tab pos="739775" algn="l"/>
                          <a:tab pos="950913" algn="l"/>
                        </a:tabLst>
                        <a:defRPr sz="1400">
                          <a:solidFill>
                            <a:schemeClr val="bg1"/>
                          </a:solidFill>
                          <a:latin typeface="Arial" panose="020B0604020202020204" pitchFamily="34" charset="0"/>
                        </a:defRPr>
                      </a:lvl4pPr>
                      <a:lvl5pPr marL="2057400" indent="-228600">
                        <a:spcBef>
                          <a:spcPct val="20000"/>
                        </a:spcBef>
                        <a:buClr>
                          <a:schemeClr val="bg1"/>
                        </a:buClr>
                        <a:tabLst>
                          <a:tab pos="-255588" algn="l"/>
                          <a:tab pos="0" algn="l"/>
                          <a:tab pos="255588" algn="l"/>
                          <a:tab pos="438150" algn="l"/>
                          <a:tab pos="739775" algn="l"/>
                          <a:tab pos="950913" algn="l"/>
                        </a:tabLst>
                        <a:defRPr sz="14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tabLst>
                          <a:tab pos="-255588" algn="l"/>
                          <a:tab pos="0" algn="l"/>
                          <a:tab pos="255588" algn="l"/>
                          <a:tab pos="438150" algn="l"/>
                          <a:tab pos="739775" algn="l"/>
                          <a:tab pos="950913" algn="l"/>
                        </a:tabLst>
                        <a:defRPr sz="14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tabLst>
                          <a:tab pos="-255588" algn="l"/>
                          <a:tab pos="0" algn="l"/>
                          <a:tab pos="255588" algn="l"/>
                          <a:tab pos="438150" algn="l"/>
                          <a:tab pos="739775" algn="l"/>
                          <a:tab pos="950913" algn="l"/>
                        </a:tabLst>
                        <a:defRPr sz="14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tabLst>
                          <a:tab pos="-255588" algn="l"/>
                          <a:tab pos="0" algn="l"/>
                          <a:tab pos="255588" algn="l"/>
                          <a:tab pos="438150" algn="l"/>
                          <a:tab pos="739775" algn="l"/>
                          <a:tab pos="950913" algn="l"/>
                        </a:tabLst>
                        <a:defRPr sz="14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tabLst>
                          <a:tab pos="-255588" algn="l"/>
                          <a:tab pos="0" algn="l"/>
                          <a:tab pos="255588" algn="l"/>
                          <a:tab pos="438150" algn="l"/>
                          <a:tab pos="739775" algn="l"/>
                          <a:tab pos="950913" algn="l"/>
                        </a:tabLst>
                        <a:defRPr sz="1400">
                          <a:solidFill>
                            <a:schemeClr val="bg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255588" algn="l"/>
                          <a:tab pos="0" algn="l"/>
                          <a:tab pos="255588" algn="l"/>
                          <a:tab pos="438150" algn="l"/>
                          <a:tab pos="739775" algn="l"/>
                          <a:tab pos="950913" algn="l"/>
                        </a:tabLst>
                      </a:pPr>
                      <a:r>
                        <a:rPr kumimoji="0" lang="en-US" altLang="en-US" sz="1400" b="1" i="0" u="none" strike="noStrike" cap="none" normalizeH="0" baseline="0" dirty="0">
                          <a:ln>
                            <a:noFill/>
                          </a:ln>
                          <a:solidFill>
                            <a:schemeClr val="bg1">
                              <a:lumMod val="50000"/>
                            </a:schemeClr>
                          </a:solidFill>
                          <a:effectLst/>
                          <a:latin typeface="Calibri" panose="020F0502020204030204" pitchFamily="34" charset="0"/>
                          <a:cs typeface="Calibri" panose="020F0502020204030204" pitchFamily="34" charset="0"/>
                        </a:rPr>
                        <a:t>WW Reporting</a:t>
                      </a:r>
                      <a:endParaRPr kumimoji="0" lang="en-US" altLang="en-US" sz="1400" b="0" i="0" u="none" strike="noStrike" cap="none" normalizeH="0" baseline="0" dirty="0">
                        <a:ln>
                          <a:noFill/>
                        </a:ln>
                        <a:solidFill>
                          <a:schemeClr val="bg1">
                            <a:lumMod val="50000"/>
                          </a:schemeClr>
                        </a:solidFill>
                        <a:effectLst/>
                        <a:latin typeface="Calibri" panose="020F0502020204030204" pitchFamily="34" charset="0"/>
                        <a:cs typeface="Calibri" panose="020F0502020204030204" pitchFamily="34" charset="0"/>
                      </a:endParaRPr>
                    </a:p>
                    <a:p>
                      <a:pPr marL="0" marR="0" lvl="0" indent="0" algn="ctr" defTabSz="914400" rtl="0" eaLnBrk="1" fontAlgn="base" latinLnBrk="0" hangingPunct="1">
                        <a:lnSpc>
                          <a:spcPct val="100000"/>
                        </a:lnSpc>
                        <a:spcBef>
                          <a:spcPct val="0"/>
                        </a:spcBef>
                        <a:spcAft>
                          <a:spcPct val="0"/>
                        </a:spcAft>
                        <a:buClrTx/>
                        <a:buSzTx/>
                        <a:buFontTx/>
                        <a:buNone/>
                        <a:tabLst>
                          <a:tab pos="-255588" algn="l"/>
                          <a:tab pos="0" algn="l"/>
                          <a:tab pos="255588" algn="l"/>
                          <a:tab pos="438150" algn="l"/>
                          <a:tab pos="739775" algn="l"/>
                          <a:tab pos="950913" algn="l"/>
                        </a:tabLst>
                      </a:pPr>
                      <a:r>
                        <a:rPr kumimoji="0" lang="en-US" altLang="en-US" sz="1400" b="1" i="0" u="none" strike="noStrike" cap="none" normalizeH="0" baseline="0" dirty="0">
                          <a:ln>
                            <a:noFill/>
                          </a:ln>
                          <a:solidFill>
                            <a:schemeClr val="bg1">
                              <a:lumMod val="50000"/>
                            </a:schemeClr>
                          </a:solidFill>
                          <a:effectLst/>
                          <a:latin typeface="Calibri" panose="020F0502020204030204" pitchFamily="34" charset="0"/>
                          <a:cs typeface="Calibri" panose="020F0502020204030204" pitchFamily="34" charset="0"/>
                        </a:rPr>
                        <a:t>Terms</a:t>
                      </a:r>
                      <a:endParaRPr kumimoji="0" lang="en-US" altLang="en-US" sz="1400" b="0" i="0" u="none" strike="noStrike" cap="none" normalizeH="0" baseline="0" dirty="0">
                        <a:ln>
                          <a:noFill/>
                        </a:ln>
                        <a:solidFill>
                          <a:schemeClr val="bg1">
                            <a:lumMod val="50000"/>
                          </a:schemeClr>
                        </a:solidFill>
                        <a:effectLst/>
                        <a:latin typeface="Calibri" panose="020F0502020204030204" pitchFamily="34" charset="0"/>
                        <a:cs typeface="Calibri" panose="020F0502020204030204" pitchFamily="34" charset="0"/>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50000"/>
                        </a:spcBef>
                        <a:buClr>
                          <a:schemeClr val="tx1"/>
                        </a:buClr>
                        <a:buFont typeface="Wingdings" panose="05000000000000000000" pitchFamily="2" charset="2"/>
                        <a:tabLst>
                          <a:tab pos="-255588" algn="l"/>
                          <a:tab pos="0" algn="l"/>
                          <a:tab pos="255588" algn="l"/>
                          <a:tab pos="438150" algn="l"/>
                          <a:tab pos="739775" algn="l"/>
                          <a:tab pos="950913" algn="l"/>
                        </a:tabLst>
                        <a:defRPr sz="1400">
                          <a:solidFill>
                            <a:schemeClr val="tx1"/>
                          </a:solidFill>
                          <a:latin typeface="Arial" panose="020B0604020202020204" pitchFamily="34" charset="0"/>
                        </a:defRPr>
                      </a:lvl1pPr>
                      <a:lvl2pPr marL="742950" indent="-285750">
                        <a:buClr>
                          <a:schemeClr val="tx1"/>
                        </a:buClr>
                        <a:buFont typeface="Arial" panose="020B0604020202020204" pitchFamily="34" charset="0"/>
                        <a:tabLst>
                          <a:tab pos="-255588" algn="l"/>
                          <a:tab pos="0" algn="l"/>
                          <a:tab pos="255588" algn="l"/>
                          <a:tab pos="438150" algn="l"/>
                          <a:tab pos="739775" algn="l"/>
                          <a:tab pos="950913" algn="l"/>
                        </a:tabLst>
                        <a:defRPr sz="1400">
                          <a:solidFill>
                            <a:schemeClr val="tx1"/>
                          </a:solidFill>
                          <a:latin typeface="Arial" panose="020B0604020202020204" pitchFamily="34" charset="0"/>
                        </a:defRPr>
                      </a:lvl2pPr>
                      <a:lvl3pPr marL="1143000" indent="-228600">
                        <a:buClr>
                          <a:schemeClr val="tx1"/>
                        </a:buClr>
                        <a:tabLst>
                          <a:tab pos="-255588" algn="l"/>
                          <a:tab pos="0" algn="l"/>
                          <a:tab pos="255588" algn="l"/>
                          <a:tab pos="438150" algn="l"/>
                          <a:tab pos="739775" algn="l"/>
                          <a:tab pos="950913" algn="l"/>
                        </a:tabLst>
                        <a:defRPr sz="1400">
                          <a:solidFill>
                            <a:schemeClr val="tx1"/>
                          </a:solidFill>
                          <a:latin typeface="Arial" panose="020B0604020202020204" pitchFamily="34" charset="0"/>
                        </a:defRPr>
                      </a:lvl3pPr>
                      <a:lvl4pPr marL="1600200" indent="-228600">
                        <a:spcBef>
                          <a:spcPct val="20000"/>
                        </a:spcBef>
                        <a:buClr>
                          <a:schemeClr val="bg1"/>
                        </a:buClr>
                        <a:tabLst>
                          <a:tab pos="-255588" algn="l"/>
                          <a:tab pos="0" algn="l"/>
                          <a:tab pos="255588" algn="l"/>
                          <a:tab pos="438150" algn="l"/>
                          <a:tab pos="739775" algn="l"/>
                          <a:tab pos="950913" algn="l"/>
                        </a:tabLst>
                        <a:defRPr sz="1400">
                          <a:solidFill>
                            <a:schemeClr val="bg1"/>
                          </a:solidFill>
                          <a:latin typeface="Arial" panose="020B0604020202020204" pitchFamily="34" charset="0"/>
                        </a:defRPr>
                      </a:lvl4pPr>
                      <a:lvl5pPr marL="2057400" indent="-228600">
                        <a:spcBef>
                          <a:spcPct val="20000"/>
                        </a:spcBef>
                        <a:buClr>
                          <a:schemeClr val="bg1"/>
                        </a:buClr>
                        <a:tabLst>
                          <a:tab pos="-255588" algn="l"/>
                          <a:tab pos="0" algn="l"/>
                          <a:tab pos="255588" algn="l"/>
                          <a:tab pos="438150" algn="l"/>
                          <a:tab pos="739775" algn="l"/>
                          <a:tab pos="950913" algn="l"/>
                        </a:tabLst>
                        <a:defRPr sz="14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tabLst>
                          <a:tab pos="-255588" algn="l"/>
                          <a:tab pos="0" algn="l"/>
                          <a:tab pos="255588" algn="l"/>
                          <a:tab pos="438150" algn="l"/>
                          <a:tab pos="739775" algn="l"/>
                          <a:tab pos="950913" algn="l"/>
                        </a:tabLst>
                        <a:defRPr sz="14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tabLst>
                          <a:tab pos="-255588" algn="l"/>
                          <a:tab pos="0" algn="l"/>
                          <a:tab pos="255588" algn="l"/>
                          <a:tab pos="438150" algn="l"/>
                          <a:tab pos="739775" algn="l"/>
                          <a:tab pos="950913" algn="l"/>
                        </a:tabLst>
                        <a:defRPr sz="14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tabLst>
                          <a:tab pos="-255588" algn="l"/>
                          <a:tab pos="0" algn="l"/>
                          <a:tab pos="255588" algn="l"/>
                          <a:tab pos="438150" algn="l"/>
                          <a:tab pos="739775" algn="l"/>
                          <a:tab pos="950913" algn="l"/>
                        </a:tabLst>
                        <a:defRPr sz="14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tabLst>
                          <a:tab pos="-255588" algn="l"/>
                          <a:tab pos="0" algn="l"/>
                          <a:tab pos="255588" algn="l"/>
                          <a:tab pos="438150" algn="l"/>
                          <a:tab pos="739775" algn="l"/>
                          <a:tab pos="950913" algn="l"/>
                        </a:tabLst>
                        <a:defRPr sz="1400">
                          <a:solidFill>
                            <a:schemeClr val="bg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255588" algn="l"/>
                          <a:tab pos="0" algn="l"/>
                          <a:tab pos="255588" algn="l"/>
                          <a:tab pos="438150" algn="l"/>
                          <a:tab pos="739775" algn="l"/>
                          <a:tab pos="950913" algn="l"/>
                        </a:tabLst>
                      </a:pPr>
                      <a:r>
                        <a:rPr kumimoji="0" lang="en-US" altLang="en-US" sz="1400" b="0" i="0" u="none" strike="noStrike" cap="none" normalizeH="0" baseline="0" dirty="0">
                          <a:ln>
                            <a:noFill/>
                          </a:ln>
                          <a:solidFill>
                            <a:schemeClr val="tx2"/>
                          </a:solidFill>
                          <a:effectLst/>
                          <a:latin typeface="Calibri" panose="020F0502020204030204" pitchFamily="34" charset="0"/>
                          <a:cs typeface="Calibri" panose="020F0502020204030204" pitchFamily="34" charset="0"/>
                        </a:rPr>
                        <a:t>Billed Hrs</a:t>
                      </a: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669900"/>
                    </a:solidFill>
                  </a:tcPr>
                </a:tc>
                <a:tc>
                  <a:txBody>
                    <a:bodyPr/>
                    <a:lstStyle>
                      <a:lvl1pPr>
                        <a:spcBef>
                          <a:spcPct val="50000"/>
                        </a:spcBef>
                        <a:buClr>
                          <a:schemeClr val="tx1"/>
                        </a:buClr>
                        <a:buFont typeface="Wingdings" panose="05000000000000000000" pitchFamily="2" charset="2"/>
                        <a:tabLst>
                          <a:tab pos="-255588" algn="l"/>
                          <a:tab pos="0" algn="l"/>
                          <a:tab pos="255588" algn="l"/>
                          <a:tab pos="438150" algn="l"/>
                          <a:tab pos="739775" algn="l"/>
                          <a:tab pos="950913" algn="l"/>
                        </a:tabLst>
                        <a:defRPr sz="1400">
                          <a:solidFill>
                            <a:schemeClr val="tx1"/>
                          </a:solidFill>
                          <a:latin typeface="Arial" panose="020B0604020202020204" pitchFamily="34" charset="0"/>
                        </a:defRPr>
                      </a:lvl1pPr>
                      <a:lvl2pPr marL="742950" indent="-285750">
                        <a:buClr>
                          <a:schemeClr val="tx1"/>
                        </a:buClr>
                        <a:buFont typeface="Arial" panose="020B0604020202020204" pitchFamily="34" charset="0"/>
                        <a:tabLst>
                          <a:tab pos="-255588" algn="l"/>
                          <a:tab pos="0" algn="l"/>
                          <a:tab pos="255588" algn="l"/>
                          <a:tab pos="438150" algn="l"/>
                          <a:tab pos="739775" algn="l"/>
                          <a:tab pos="950913" algn="l"/>
                        </a:tabLst>
                        <a:defRPr sz="1400">
                          <a:solidFill>
                            <a:schemeClr val="tx1"/>
                          </a:solidFill>
                          <a:latin typeface="Arial" panose="020B0604020202020204" pitchFamily="34" charset="0"/>
                        </a:defRPr>
                      </a:lvl2pPr>
                      <a:lvl3pPr marL="1143000" indent="-228600">
                        <a:buClr>
                          <a:schemeClr val="tx1"/>
                        </a:buClr>
                        <a:tabLst>
                          <a:tab pos="-255588" algn="l"/>
                          <a:tab pos="0" algn="l"/>
                          <a:tab pos="255588" algn="l"/>
                          <a:tab pos="438150" algn="l"/>
                          <a:tab pos="739775" algn="l"/>
                          <a:tab pos="950913" algn="l"/>
                        </a:tabLst>
                        <a:defRPr sz="1400">
                          <a:solidFill>
                            <a:schemeClr val="tx1"/>
                          </a:solidFill>
                          <a:latin typeface="Arial" panose="020B0604020202020204" pitchFamily="34" charset="0"/>
                        </a:defRPr>
                      </a:lvl3pPr>
                      <a:lvl4pPr marL="1600200" indent="-228600">
                        <a:spcBef>
                          <a:spcPct val="20000"/>
                        </a:spcBef>
                        <a:buClr>
                          <a:schemeClr val="bg1"/>
                        </a:buClr>
                        <a:tabLst>
                          <a:tab pos="-255588" algn="l"/>
                          <a:tab pos="0" algn="l"/>
                          <a:tab pos="255588" algn="l"/>
                          <a:tab pos="438150" algn="l"/>
                          <a:tab pos="739775" algn="l"/>
                          <a:tab pos="950913" algn="l"/>
                        </a:tabLst>
                        <a:defRPr sz="1400">
                          <a:solidFill>
                            <a:schemeClr val="bg1"/>
                          </a:solidFill>
                          <a:latin typeface="Arial" panose="020B0604020202020204" pitchFamily="34" charset="0"/>
                        </a:defRPr>
                      </a:lvl4pPr>
                      <a:lvl5pPr marL="2057400" indent="-228600">
                        <a:spcBef>
                          <a:spcPct val="20000"/>
                        </a:spcBef>
                        <a:buClr>
                          <a:schemeClr val="bg1"/>
                        </a:buClr>
                        <a:tabLst>
                          <a:tab pos="-255588" algn="l"/>
                          <a:tab pos="0" algn="l"/>
                          <a:tab pos="255588" algn="l"/>
                          <a:tab pos="438150" algn="l"/>
                          <a:tab pos="739775" algn="l"/>
                          <a:tab pos="950913" algn="l"/>
                        </a:tabLst>
                        <a:defRPr sz="14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tabLst>
                          <a:tab pos="-255588" algn="l"/>
                          <a:tab pos="0" algn="l"/>
                          <a:tab pos="255588" algn="l"/>
                          <a:tab pos="438150" algn="l"/>
                          <a:tab pos="739775" algn="l"/>
                          <a:tab pos="950913" algn="l"/>
                        </a:tabLst>
                        <a:defRPr sz="14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tabLst>
                          <a:tab pos="-255588" algn="l"/>
                          <a:tab pos="0" algn="l"/>
                          <a:tab pos="255588" algn="l"/>
                          <a:tab pos="438150" algn="l"/>
                          <a:tab pos="739775" algn="l"/>
                          <a:tab pos="950913" algn="l"/>
                        </a:tabLst>
                        <a:defRPr sz="14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tabLst>
                          <a:tab pos="-255588" algn="l"/>
                          <a:tab pos="0" algn="l"/>
                          <a:tab pos="255588" algn="l"/>
                          <a:tab pos="438150" algn="l"/>
                          <a:tab pos="739775" algn="l"/>
                          <a:tab pos="950913" algn="l"/>
                        </a:tabLst>
                        <a:defRPr sz="14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tabLst>
                          <a:tab pos="-255588" algn="l"/>
                          <a:tab pos="0" algn="l"/>
                          <a:tab pos="255588" algn="l"/>
                          <a:tab pos="438150" algn="l"/>
                          <a:tab pos="739775" algn="l"/>
                          <a:tab pos="950913" algn="l"/>
                        </a:tabLst>
                        <a:defRPr sz="1400">
                          <a:solidFill>
                            <a:schemeClr val="bg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255588" algn="l"/>
                          <a:tab pos="0" algn="l"/>
                          <a:tab pos="255588" algn="l"/>
                          <a:tab pos="438150" algn="l"/>
                          <a:tab pos="739775" algn="l"/>
                          <a:tab pos="950913" algn="l"/>
                        </a:tabLst>
                      </a:pPr>
                      <a:r>
                        <a:rPr kumimoji="0" lang="en-US" altLang="en-US" sz="1400" b="0" i="0" u="none" strike="noStrike" cap="none" normalizeH="0" baseline="0" dirty="0">
                          <a:ln>
                            <a:noFill/>
                          </a:ln>
                          <a:solidFill>
                            <a:schemeClr val="tx2"/>
                          </a:solidFill>
                          <a:effectLst/>
                          <a:latin typeface="Calibri" panose="020F0502020204030204" pitchFamily="34" charset="0"/>
                          <a:cs typeface="Calibri" panose="020F0502020204030204" pitchFamily="34" charset="0"/>
                        </a:rPr>
                        <a:t>Utilized Hrs</a:t>
                      </a: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7889FB"/>
                    </a:solidFill>
                  </a:tcPr>
                </a:tc>
                <a:tc>
                  <a:txBody>
                    <a:bodyPr/>
                    <a:lstStyle>
                      <a:lvl1pPr>
                        <a:spcBef>
                          <a:spcPct val="50000"/>
                        </a:spcBef>
                        <a:buClr>
                          <a:schemeClr val="tx1"/>
                        </a:buClr>
                        <a:buFont typeface="Wingdings" panose="05000000000000000000" pitchFamily="2" charset="2"/>
                        <a:tabLst>
                          <a:tab pos="-255588" algn="l"/>
                          <a:tab pos="0" algn="l"/>
                          <a:tab pos="255588" algn="l"/>
                          <a:tab pos="438150" algn="l"/>
                          <a:tab pos="739775" algn="l"/>
                          <a:tab pos="950913" algn="l"/>
                        </a:tabLst>
                        <a:defRPr sz="1400">
                          <a:solidFill>
                            <a:schemeClr val="tx1"/>
                          </a:solidFill>
                          <a:latin typeface="Arial" panose="020B0604020202020204" pitchFamily="34" charset="0"/>
                        </a:defRPr>
                      </a:lvl1pPr>
                      <a:lvl2pPr marL="742950" indent="-285750">
                        <a:buClr>
                          <a:schemeClr val="tx1"/>
                        </a:buClr>
                        <a:buFont typeface="Arial" panose="020B0604020202020204" pitchFamily="34" charset="0"/>
                        <a:tabLst>
                          <a:tab pos="-255588" algn="l"/>
                          <a:tab pos="0" algn="l"/>
                          <a:tab pos="255588" algn="l"/>
                          <a:tab pos="438150" algn="l"/>
                          <a:tab pos="739775" algn="l"/>
                          <a:tab pos="950913" algn="l"/>
                        </a:tabLst>
                        <a:defRPr sz="1400">
                          <a:solidFill>
                            <a:schemeClr val="tx1"/>
                          </a:solidFill>
                          <a:latin typeface="Arial" panose="020B0604020202020204" pitchFamily="34" charset="0"/>
                        </a:defRPr>
                      </a:lvl2pPr>
                      <a:lvl3pPr marL="1143000" indent="-228600">
                        <a:buClr>
                          <a:schemeClr val="tx1"/>
                        </a:buClr>
                        <a:tabLst>
                          <a:tab pos="-255588" algn="l"/>
                          <a:tab pos="0" algn="l"/>
                          <a:tab pos="255588" algn="l"/>
                          <a:tab pos="438150" algn="l"/>
                          <a:tab pos="739775" algn="l"/>
                          <a:tab pos="950913" algn="l"/>
                        </a:tabLst>
                        <a:defRPr sz="1400">
                          <a:solidFill>
                            <a:schemeClr val="tx1"/>
                          </a:solidFill>
                          <a:latin typeface="Arial" panose="020B0604020202020204" pitchFamily="34" charset="0"/>
                        </a:defRPr>
                      </a:lvl3pPr>
                      <a:lvl4pPr marL="1600200" indent="-228600">
                        <a:spcBef>
                          <a:spcPct val="20000"/>
                        </a:spcBef>
                        <a:buClr>
                          <a:schemeClr val="bg1"/>
                        </a:buClr>
                        <a:tabLst>
                          <a:tab pos="-255588" algn="l"/>
                          <a:tab pos="0" algn="l"/>
                          <a:tab pos="255588" algn="l"/>
                          <a:tab pos="438150" algn="l"/>
                          <a:tab pos="739775" algn="l"/>
                          <a:tab pos="950913" algn="l"/>
                        </a:tabLst>
                        <a:defRPr sz="1400">
                          <a:solidFill>
                            <a:schemeClr val="bg1"/>
                          </a:solidFill>
                          <a:latin typeface="Arial" panose="020B0604020202020204" pitchFamily="34" charset="0"/>
                        </a:defRPr>
                      </a:lvl4pPr>
                      <a:lvl5pPr marL="2057400" indent="-228600">
                        <a:spcBef>
                          <a:spcPct val="20000"/>
                        </a:spcBef>
                        <a:buClr>
                          <a:schemeClr val="bg1"/>
                        </a:buClr>
                        <a:tabLst>
                          <a:tab pos="-255588" algn="l"/>
                          <a:tab pos="0" algn="l"/>
                          <a:tab pos="255588" algn="l"/>
                          <a:tab pos="438150" algn="l"/>
                          <a:tab pos="739775" algn="l"/>
                          <a:tab pos="950913" algn="l"/>
                        </a:tabLst>
                        <a:defRPr sz="14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tabLst>
                          <a:tab pos="-255588" algn="l"/>
                          <a:tab pos="0" algn="l"/>
                          <a:tab pos="255588" algn="l"/>
                          <a:tab pos="438150" algn="l"/>
                          <a:tab pos="739775" algn="l"/>
                          <a:tab pos="950913" algn="l"/>
                        </a:tabLst>
                        <a:defRPr sz="14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tabLst>
                          <a:tab pos="-255588" algn="l"/>
                          <a:tab pos="0" algn="l"/>
                          <a:tab pos="255588" algn="l"/>
                          <a:tab pos="438150" algn="l"/>
                          <a:tab pos="739775" algn="l"/>
                          <a:tab pos="950913" algn="l"/>
                        </a:tabLst>
                        <a:defRPr sz="14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tabLst>
                          <a:tab pos="-255588" algn="l"/>
                          <a:tab pos="0" algn="l"/>
                          <a:tab pos="255588" algn="l"/>
                          <a:tab pos="438150" algn="l"/>
                          <a:tab pos="739775" algn="l"/>
                          <a:tab pos="950913" algn="l"/>
                        </a:tabLst>
                        <a:defRPr sz="14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tabLst>
                          <a:tab pos="-255588" algn="l"/>
                          <a:tab pos="0" algn="l"/>
                          <a:tab pos="255588" algn="l"/>
                          <a:tab pos="438150" algn="l"/>
                          <a:tab pos="739775" algn="l"/>
                          <a:tab pos="950913" algn="l"/>
                        </a:tabLst>
                        <a:defRPr sz="1400">
                          <a:solidFill>
                            <a:schemeClr val="bg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255588" algn="l"/>
                          <a:tab pos="0" algn="l"/>
                          <a:tab pos="255588" algn="l"/>
                          <a:tab pos="438150" algn="l"/>
                          <a:tab pos="739775" algn="l"/>
                          <a:tab pos="950913" algn="l"/>
                        </a:tabLst>
                      </a:pPr>
                      <a:r>
                        <a:rPr kumimoji="0" lang="en-US" altLang="en-US" sz="1400" b="0" i="0" u="none" strike="noStrike" cap="none" normalizeH="0" baseline="0" dirty="0">
                          <a:ln>
                            <a:noFill/>
                          </a:ln>
                          <a:solidFill>
                            <a:schemeClr val="tx2"/>
                          </a:solidFill>
                          <a:effectLst/>
                          <a:latin typeface="Calibri" panose="020F0502020204030204" pitchFamily="34" charset="0"/>
                          <a:cs typeface="Calibri" panose="020F0502020204030204" pitchFamily="34" charset="0"/>
                        </a:rPr>
                        <a:t>Utilized Hrs + Strategic Investment Hrs + B&amp;P Hrs</a:t>
                      </a: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61DC8"/>
                    </a:solidFill>
                  </a:tcPr>
                </a:tc>
                <a:extLst>
                  <a:ext uri="{0D108BD9-81ED-4DB2-BD59-A6C34878D82A}">
                    <a16:rowId xmlns:a16="http://schemas.microsoft.com/office/drawing/2014/main" val="2959981326"/>
                  </a:ext>
                </a:extLst>
              </a:tr>
              <a:tr h="1307122">
                <a:tc>
                  <a:txBody>
                    <a:bodyPr/>
                    <a:lstStyle>
                      <a:lvl1pPr>
                        <a:spcBef>
                          <a:spcPct val="50000"/>
                        </a:spcBef>
                        <a:buClr>
                          <a:schemeClr val="tx1"/>
                        </a:buClr>
                        <a:buFont typeface="Wingdings" panose="05000000000000000000" pitchFamily="2" charset="2"/>
                        <a:tabLst>
                          <a:tab pos="-255588" algn="l"/>
                          <a:tab pos="0" algn="l"/>
                          <a:tab pos="255588" algn="l"/>
                          <a:tab pos="438150" algn="l"/>
                          <a:tab pos="739775" algn="l"/>
                          <a:tab pos="950913" algn="l"/>
                        </a:tabLst>
                        <a:defRPr sz="1400">
                          <a:solidFill>
                            <a:schemeClr val="tx1"/>
                          </a:solidFill>
                          <a:latin typeface="Arial" panose="020B0604020202020204" pitchFamily="34" charset="0"/>
                        </a:defRPr>
                      </a:lvl1pPr>
                      <a:lvl2pPr marL="742950" indent="-285750">
                        <a:buClr>
                          <a:schemeClr val="tx1"/>
                        </a:buClr>
                        <a:buFont typeface="Arial" panose="020B0604020202020204" pitchFamily="34" charset="0"/>
                        <a:tabLst>
                          <a:tab pos="-255588" algn="l"/>
                          <a:tab pos="0" algn="l"/>
                          <a:tab pos="255588" algn="l"/>
                          <a:tab pos="438150" algn="l"/>
                          <a:tab pos="739775" algn="l"/>
                          <a:tab pos="950913" algn="l"/>
                        </a:tabLst>
                        <a:defRPr sz="1400">
                          <a:solidFill>
                            <a:schemeClr val="tx1"/>
                          </a:solidFill>
                          <a:latin typeface="Arial" panose="020B0604020202020204" pitchFamily="34" charset="0"/>
                        </a:defRPr>
                      </a:lvl2pPr>
                      <a:lvl3pPr marL="1143000" indent="-228600">
                        <a:buClr>
                          <a:schemeClr val="tx1"/>
                        </a:buClr>
                        <a:tabLst>
                          <a:tab pos="-255588" algn="l"/>
                          <a:tab pos="0" algn="l"/>
                          <a:tab pos="255588" algn="l"/>
                          <a:tab pos="438150" algn="l"/>
                          <a:tab pos="739775" algn="l"/>
                          <a:tab pos="950913" algn="l"/>
                        </a:tabLst>
                        <a:defRPr sz="1400">
                          <a:solidFill>
                            <a:schemeClr val="tx1"/>
                          </a:solidFill>
                          <a:latin typeface="Arial" panose="020B0604020202020204" pitchFamily="34" charset="0"/>
                        </a:defRPr>
                      </a:lvl3pPr>
                      <a:lvl4pPr marL="1600200" indent="-228600">
                        <a:spcBef>
                          <a:spcPct val="20000"/>
                        </a:spcBef>
                        <a:buClr>
                          <a:schemeClr val="bg1"/>
                        </a:buClr>
                        <a:tabLst>
                          <a:tab pos="-255588" algn="l"/>
                          <a:tab pos="0" algn="l"/>
                          <a:tab pos="255588" algn="l"/>
                          <a:tab pos="438150" algn="l"/>
                          <a:tab pos="739775" algn="l"/>
                          <a:tab pos="950913" algn="l"/>
                        </a:tabLst>
                        <a:defRPr sz="1400">
                          <a:solidFill>
                            <a:schemeClr val="bg1"/>
                          </a:solidFill>
                          <a:latin typeface="Arial" panose="020B0604020202020204" pitchFamily="34" charset="0"/>
                        </a:defRPr>
                      </a:lvl4pPr>
                      <a:lvl5pPr marL="2057400" indent="-228600">
                        <a:spcBef>
                          <a:spcPct val="20000"/>
                        </a:spcBef>
                        <a:buClr>
                          <a:schemeClr val="bg1"/>
                        </a:buClr>
                        <a:tabLst>
                          <a:tab pos="-255588" algn="l"/>
                          <a:tab pos="0" algn="l"/>
                          <a:tab pos="255588" algn="l"/>
                          <a:tab pos="438150" algn="l"/>
                          <a:tab pos="739775" algn="l"/>
                          <a:tab pos="950913" algn="l"/>
                        </a:tabLst>
                        <a:defRPr sz="14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tabLst>
                          <a:tab pos="-255588" algn="l"/>
                          <a:tab pos="0" algn="l"/>
                          <a:tab pos="255588" algn="l"/>
                          <a:tab pos="438150" algn="l"/>
                          <a:tab pos="739775" algn="l"/>
                          <a:tab pos="950913" algn="l"/>
                        </a:tabLst>
                        <a:defRPr sz="14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tabLst>
                          <a:tab pos="-255588" algn="l"/>
                          <a:tab pos="0" algn="l"/>
                          <a:tab pos="255588" algn="l"/>
                          <a:tab pos="438150" algn="l"/>
                          <a:tab pos="739775" algn="l"/>
                          <a:tab pos="950913" algn="l"/>
                        </a:tabLst>
                        <a:defRPr sz="14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tabLst>
                          <a:tab pos="-255588" algn="l"/>
                          <a:tab pos="0" algn="l"/>
                          <a:tab pos="255588" algn="l"/>
                          <a:tab pos="438150" algn="l"/>
                          <a:tab pos="739775" algn="l"/>
                          <a:tab pos="950913" algn="l"/>
                        </a:tabLst>
                        <a:defRPr sz="14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tabLst>
                          <a:tab pos="-255588" algn="l"/>
                          <a:tab pos="0" algn="l"/>
                          <a:tab pos="255588" algn="l"/>
                          <a:tab pos="438150" algn="l"/>
                          <a:tab pos="739775" algn="l"/>
                          <a:tab pos="950913" algn="l"/>
                        </a:tabLst>
                        <a:defRPr sz="1400">
                          <a:solidFill>
                            <a:schemeClr val="bg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255588" algn="l"/>
                          <a:tab pos="0" algn="l"/>
                          <a:tab pos="255588" algn="l"/>
                          <a:tab pos="438150" algn="l"/>
                          <a:tab pos="739775" algn="l"/>
                          <a:tab pos="950913" algn="l"/>
                        </a:tabLst>
                      </a:pPr>
                      <a:r>
                        <a:rPr kumimoji="0" lang="en-US" altLang="en-US" sz="1400" b="1" i="0" u="none" strike="noStrike" cap="none" normalizeH="0" baseline="0" dirty="0">
                          <a:ln>
                            <a:noFill/>
                          </a:ln>
                          <a:solidFill>
                            <a:schemeClr val="bg1">
                              <a:lumMod val="50000"/>
                            </a:schemeClr>
                          </a:solidFill>
                          <a:effectLst/>
                          <a:latin typeface="Calibri" panose="020F0502020204030204" pitchFamily="34" charset="0"/>
                          <a:cs typeface="Calibri" panose="020F0502020204030204" pitchFamily="34" charset="0"/>
                        </a:rPr>
                        <a:t>Elements</a:t>
                      </a:r>
                      <a:endParaRPr kumimoji="0" lang="en-US" altLang="en-US" sz="1400" b="0" i="0" u="none" strike="noStrike" cap="none" normalizeH="0" baseline="0" dirty="0">
                        <a:ln>
                          <a:noFill/>
                        </a:ln>
                        <a:solidFill>
                          <a:schemeClr val="bg1">
                            <a:lumMod val="50000"/>
                          </a:schemeClr>
                        </a:solidFill>
                        <a:effectLst/>
                        <a:latin typeface="Calibri" panose="020F0502020204030204" pitchFamily="34" charset="0"/>
                        <a:cs typeface="Calibri" panose="020F0502020204030204" pitchFamily="34" charset="0"/>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433388" indent="-342900">
                        <a:spcBef>
                          <a:spcPct val="50000"/>
                        </a:spcBef>
                        <a:buClr>
                          <a:schemeClr val="tx1"/>
                        </a:buClr>
                        <a:buFont typeface="Wingdings" panose="05000000000000000000" pitchFamily="2" charset="2"/>
                        <a:tabLst>
                          <a:tab pos="-255588" algn="l"/>
                          <a:tab pos="0" algn="l"/>
                          <a:tab pos="255588" algn="l"/>
                          <a:tab pos="438150" algn="l"/>
                          <a:tab pos="457200" algn="l"/>
                          <a:tab pos="739775" algn="l"/>
                          <a:tab pos="950913" algn="l"/>
                        </a:tabLst>
                        <a:defRPr sz="1400">
                          <a:solidFill>
                            <a:schemeClr val="tx1"/>
                          </a:solidFill>
                          <a:latin typeface="Arial" panose="020B0604020202020204" pitchFamily="34" charset="0"/>
                        </a:defRPr>
                      </a:lvl1pPr>
                      <a:lvl2pPr marL="742950" indent="-285750">
                        <a:buClr>
                          <a:schemeClr val="tx1"/>
                        </a:buClr>
                        <a:buFont typeface="Arial" panose="020B0604020202020204" pitchFamily="34" charset="0"/>
                        <a:tabLst>
                          <a:tab pos="-255588" algn="l"/>
                          <a:tab pos="0" algn="l"/>
                          <a:tab pos="255588" algn="l"/>
                          <a:tab pos="438150" algn="l"/>
                          <a:tab pos="457200" algn="l"/>
                          <a:tab pos="739775" algn="l"/>
                          <a:tab pos="950913" algn="l"/>
                        </a:tabLst>
                        <a:defRPr sz="1400">
                          <a:solidFill>
                            <a:schemeClr val="tx1"/>
                          </a:solidFill>
                          <a:latin typeface="Arial" panose="020B0604020202020204" pitchFamily="34" charset="0"/>
                        </a:defRPr>
                      </a:lvl2pPr>
                      <a:lvl3pPr marL="1143000" indent="-228600">
                        <a:buClr>
                          <a:schemeClr val="tx1"/>
                        </a:buClr>
                        <a:tabLst>
                          <a:tab pos="-255588" algn="l"/>
                          <a:tab pos="0" algn="l"/>
                          <a:tab pos="255588" algn="l"/>
                          <a:tab pos="438150" algn="l"/>
                          <a:tab pos="457200" algn="l"/>
                          <a:tab pos="739775" algn="l"/>
                          <a:tab pos="950913" algn="l"/>
                        </a:tabLst>
                        <a:defRPr sz="1400">
                          <a:solidFill>
                            <a:schemeClr val="tx1"/>
                          </a:solidFill>
                          <a:latin typeface="Arial" panose="020B0604020202020204" pitchFamily="34" charset="0"/>
                        </a:defRPr>
                      </a:lvl3pPr>
                      <a:lvl4pPr marL="1600200" indent="-228600">
                        <a:spcBef>
                          <a:spcPct val="20000"/>
                        </a:spcBef>
                        <a:buClr>
                          <a:schemeClr val="bg1"/>
                        </a:buClr>
                        <a:tabLst>
                          <a:tab pos="-255588" algn="l"/>
                          <a:tab pos="0" algn="l"/>
                          <a:tab pos="255588" algn="l"/>
                          <a:tab pos="438150" algn="l"/>
                          <a:tab pos="457200" algn="l"/>
                          <a:tab pos="739775" algn="l"/>
                          <a:tab pos="950913" algn="l"/>
                        </a:tabLst>
                        <a:defRPr sz="1400">
                          <a:solidFill>
                            <a:schemeClr val="bg1"/>
                          </a:solidFill>
                          <a:latin typeface="Arial" panose="020B0604020202020204" pitchFamily="34" charset="0"/>
                        </a:defRPr>
                      </a:lvl4pPr>
                      <a:lvl5pPr marL="2057400" indent="-228600">
                        <a:spcBef>
                          <a:spcPct val="20000"/>
                        </a:spcBef>
                        <a:buClr>
                          <a:schemeClr val="bg1"/>
                        </a:buClr>
                        <a:tabLst>
                          <a:tab pos="-255588" algn="l"/>
                          <a:tab pos="0" algn="l"/>
                          <a:tab pos="255588" algn="l"/>
                          <a:tab pos="438150" algn="l"/>
                          <a:tab pos="457200" algn="l"/>
                          <a:tab pos="739775" algn="l"/>
                          <a:tab pos="950913" algn="l"/>
                        </a:tabLst>
                        <a:defRPr sz="14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tabLst>
                          <a:tab pos="-255588" algn="l"/>
                          <a:tab pos="0" algn="l"/>
                          <a:tab pos="255588" algn="l"/>
                          <a:tab pos="438150" algn="l"/>
                          <a:tab pos="457200" algn="l"/>
                          <a:tab pos="739775" algn="l"/>
                          <a:tab pos="950913" algn="l"/>
                        </a:tabLst>
                        <a:defRPr sz="14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tabLst>
                          <a:tab pos="-255588" algn="l"/>
                          <a:tab pos="0" algn="l"/>
                          <a:tab pos="255588" algn="l"/>
                          <a:tab pos="438150" algn="l"/>
                          <a:tab pos="457200" algn="l"/>
                          <a:tab pos="739775" algn="l"/>
                          <a:tab pos="950913" algn="l"/>
                        </a:tabLst>
                        <a:defRPr sz="14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tabLst>
                          <a:tab pos="-255588" algn="l"/>
                          <a:tab pos="0" algn="l"/>
                          <a:tab pos="255588" algn="l"/>
                          <a:tab pos="438150" algn="l"/>
                          <a:tab pos="457200" algn="l"/>
                          <a:tab pos="739775" algn="l"/>
                          <a:tab pos="950913" algn="l"/>
                        </a:tabLst>
                        <a:defRPr sz="14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tabLst>
                          <a:tab pos="-255588" algn="l"/>
                          <a:tab pos="0" algn="l"/>
                          <a:tab pos="255588" algn="l"/>
                          <a:tab pos="438150" algn="l"/>
                          <a:tab pos="457200" algn="l"/>
                          <a:tab pos="739775" algn="l"/>
                          <a:tab pos="950913" algn="l"/>
                        </a:tabLst>
                        <a:defRPr sz="1400">
                          <a:solidFill>
                            <a:schemeClr val="bg1"/>
                          </a:solidFill>
                          <a:latin typeface="Arial" panose="020B0604020202020204" pitchFamily="34" charset="0"/>
                        </a:defRPr>
                      </a:lvl9pPr>
                    </a:lstStyle>
                    <a:p>
                      <a:pPr marL="90488"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tab pos="-255588" algn="l"/>
                          <a:tab pos="0" algn="l"/>
                          <a:tab pos="255588" algn="l"/>
                          <a:tab pos="438150" algn="l"/>
                          <a:tab pos="457200" algn="l"/>
                          <a:tab pos="739775" algn="l"/>
                          <a:tab pos="950913" algn="l"/>
                        </a:tabLst>
                      </a:pPr>
                      <a:r>
                        <a:rPr kumimoji="0" lang="en-US" altLang="en-US" sz="1400" b="0" i="0" u="none" strike="noStrike" cap="none" normalizeH="0" baseline="0" dirty="0">
                          <a:ln>
                            <a:noFill/>
                          </a:ln>
                          <a:solidFill>
                            <a:schemeClr val="tx2"/>
                          </a:solidFill>
                          <a:effectLst/>
                          <a:latin typeface="Calibri" panose="020F0502020204030204" pitchFamily="34" charset="0"/>
                          <a:cs typeface="Calibri" panose="020F0502020204030204" pitchFamily="34" charset="0"/>
                        </a:rPr>
                        <a:t>Commercial IBM Consulting  contracts</a:t>
                      </a: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669900"/>
                    </a:solidFill>
                  </a:tcPr>
                </a:tc>
                <a:tc>
                  <a:txBody>
                    <a:bodyPr/>
                    <a:lstStyle>
                      <a:lvl1pPr marL="433388" indent="-342900">
                        <a:spcBef>
                          <a:spcPct val="50000"/>
                        </a:spcBef>
                        <a:buClr>
                          <a:schemeClr val="tx1"/>
                        </a:buClr>
                        <a:buFont typeface="Wingdings" panose="05000000000000000000" pitchFamily="2" charset="2"/>
                        <a:tabLst>
                          <a:tab pos="-255588" algn="l"/>
                          <a:tab pos="0" algn="l"/>
                          <a:tab pos="255588" algn="l"/>
                          <a:tab pos="438150" algn="l"/>
                          <a:tab pos="457200" algn="l"/>
                          <a:tab pos="739775" algn="l"/>
                          <a:tab pos="950913" algn="l"/>
                        </a:tabLst>
                        <a:defRPr sz="1400">
                          <a:solidFill>
                            <a:schemeClr val="tx1"/>
                          </a:solidFill>
                          <a:latin typeface="Arial" panose="020B0604020202020204" pitchFamily="34" charset="0"/>
                        </a:defRPr>
                      </a:lvl1pPr>
                      <a:lvl2pPr marL="742950" indent="-285750">
                        <a:buClr>
                          <a:schemeClr val="tx1"/>
                        </a:buClr>
                        <a:buFont typeface="Arial" panose="020B0604020202020204" pitchFamily="34" charset="0"/>
                        <a:tabLst>
                          <a:tab pos="-255588" algn="l"/>
                          <a:tab pos="0" algn="l"/>
                          <a:tab pos="255588" algn="l"/>
                          <a:tab pos="438150" algn="l"/>
                          <a:tab pos="457200" algn="l"/>
                          <a:tab pos="739775" algn="l"/>
                          <a:tab pos="950913" algn="l"/>
                        </a:tabLst>
                        <a:defRPr sz="1400">
                          <a:solidFill>
                            <a:schemeClr val="tx1"/>
                          </a:solidFill>
                          <a:latin typeface="Arial" panose="020B0604020202020204" pitchFamily="34" charset="0"/>
                        </a:defRPr>
                      </a:lvl2pPr>
                      <a:lvl3pPr marL="1143000" indent="-228600">
                        <a:buClr>
                          <a:schemeClr val="tx1"/>
                        </a:buClr>
                        <a:tabLst>
                          <a:tab pos="-255588" algn="l"/>
                          <a:tab pos="0" algn="l"/>
                          <a:tab pos="255588" algn="l"/>
                          <a:tab pos="438150" algn="l"/>
                          <a:tab pos="457200" algn="l"/>
                          <a:tab pos="739775" algn="l"/>
                          <a:tab pos="950913" algn="l"/>
                        </a:tabLst>
                        <a:defRPr sz="1400">
                          <a:solidFill>
                            <a:schemeClr val="tx1"/>
                          </a:solidFill>
                          <a:latin typeface="Arial" panose="020B0604020202020204" pitchFamily="34" charset="0"/>
                        </a:defRPr>
                      </a:lvl3pPr>
                      <a:lvl4pPr marL="1600200" indent="-228600">
                        <a:spcBef>
                          <a:spcPct val="20000"/>
                        </a:spcBef>
                        <a:buClr>
                          <a:schemeClr val="bg1"/>
                        </a:buClr>
                        <a:tabLst>
                          <a:tab pos="-255588" algn="l"/>
                          <a:tab pos="0" algn="l"/>
                          <a:tab pos="255588" algn="l"/>
                          <a:tab pos="438150" algn="l"/>
                          <a:tab pos="457200" algn="l"/>
                          <a:tab pos="739775" algn="l"/>
                          <a:tab pos="950913" algn="l"/>
                        </a:tabLst>
                        <a:defRPr sz="1400">
                          <a:solidFill>
                            <a:schemeClr val="bg1"/>
                          </a:solidFill>
                          <a:latin typeface="Arial" panose="020B0604020202020204" pitchFamily="34" charset="0"/>
                        </a:defRPr>
                      </a:lvl4pPr>
                      <a:lvl5pPr marL="2057400" indent="-228600">
                        <a:spcBef>
                          <a:spcPct val="20000"/>
                        </a:spcBef>
                        <a:buClr>
                          <a:schemeClr val="bg1"/>
                        </a:buClr>
                        <a:tabLst>
                          <a:tab pos="-255588" algn="l"/>
                          <a:tab pos="0" algn="l"/>
                          <a:tab pos="255588" algn="l"/>
                          <a:tab pos="438150" algn="l"/>
                          <a:tab pos="457200" algn="l"/>
                          <a:tab pos="739775" algn="l"/>
                          <a:tab pos="950913" algn="l"/>
                        </a:tabLst>
                        <a:defRPr sz="14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tabLst>
                          <a:tab pos="-255588" algn="l"/>
                          <a:tab pos="0" algn="l"/>
                          <a:tab pos="255588" algn="l"/>
                          <a:tab pos="438150" algn="l"/>
                          <a:tab pos="457200" algn="l"/>
                          <a:tab pos="739775" algn="l"/>
                          <a:tab pos="950913" algn="l"/>
                        </a:tabLst>
                        <a:defRPr sz="14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tabLst>
                          <a:tab pos="-255588" algn="l"/>
                          <a:tab pos="0" algn="l"/>
                          <a:tab pos="255588" algn="l"/>
                          <a:tab pos="438150" algn="l"/>
                          <a:tab pos="457200" algn="l"/>
                          <a:tab pos="739775" algn="l"/>
                          <a:tab pos="950913" algn="l"/>
                        </a:tabLst>
                        <a:defRPr sz="14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tabLst>
                          <a:tab pos="-255588" algn="l"/>
                          <a:tab pos="0" algn="l"/>
                          <a:tab pos="255588" algn="l"/>
                          <a:tab pos="438150" algn="l"/>
                          <a:tab pos="457200" algn="l"/>
                          <a:tab pos="739775" algn="l"/>
                          <a:tab pos="950913" algn="l"/>
                        </a:tabLst>
                        <a:defRPr sz="14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tabLst>
                          <a:tab pos="-255588" algn="l"/>
                          <a:tab pos="0" algn="l"/>
                          <a:tab pos="255588" algn="l"/>
                          <a:tab pos="438150" algn="l"/>
                          <a:tab pos="457200" algn="l"/>
                          <a:tab pos="739775" algn="l"/>
                          <a:tab pos="950913" algn="l"/>
                        </a:tabLst>
                        <a:defRPr sz="1400">
                          <a:solidFill>
                            <a:schemeClr val="bg1"/>
                          </a:solidFill>
                          <a:latin typeface="Arial" panose="020B0604020202020204" pitchFamily="34" charset="0"/>
                        </a:defRPr>
                      </a:lvl9pPr>
                    </a:lstStyle>
                    <a:p>
                      <a:pPr marL="433388"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tab pos="-255588" algn="l"/>
                          <a:tab pos="0" algn="l"/>
                          <a:tab pos="255588" algn="l"/>
                          <a:tab pos="438150" algn="l"/>
                          <a:tab pos="457200" algn="l"/>
                          <a:tab pos="739775" algn="l"/>
                          <a:tab pos="950913" algn="l"/>
                        </a:tabLst>
                      </a:pPr>
                      <a:r>
                        <a:rPr kumimoji="0" lang="en-US" altLang="en-US" sz="1400" b="0" i="0" u="none" strike="noStrike" cap="none" normalizeH="0" baseline="0" dirty="0">
                          <a:ln>
                            <a:noFill/>
                          </a:ln>
                          <a:solidFill>
                            <a:schemeClr val="tx2"/>
                          </a:solidFill>
                          <a:effectLst/>
                          <a:latin typeface="Calibri" panose="020F0502020204030204" pitchFamily="34" charset="0"/>
                          <a:cs typeface="Calibri" panose="020F0502020204030204" pitchFamily="34" charset="0"/>
                        </a:rPr>
                        <a:t>IBM Consulting Billable work</a:t>
                      </a:r>
                    </a:p>
                    <a:p>
                      <a:pPr marL="433388"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tab pos="-255588" algn="l"/>
                          <a:tab pos="0" algn="l"/>
                          <a:tab pos="255588" algn="l"/>
                          <a:tab pos="438150" algn="l"/>
                          <a:tab pos="457200" algn="l"/>
                          <a:tab pos="739775" algn="l"/>
                          <a:tab pos="950913" algn="l"/>
                        </a:tabLst>
                      </a:pPr>
                      <a:r>
                        <a:rPr kumimoji="0" lang="en-US" altLang="en-US" sz="1400" b="0" i="0" u="none" strike="noStrike" cap="none" normalizeH="0" baseline="0" dirty="0">
                          <a:ln>
                            <a:noFill/>
                          </a:ln>
                          <a:solidFill>
                            <a:schemeClr val="tx2"/>
                          </a:solidFill>
                          <a:effectLst/>
                          <a:latin typeface="Calibri" panose="020F0502020204030204" pitchFamily="34" charset="0"/>
                          <a:cs typeface="Calibri" panose="020F0502020204030204" pitchFamily="34" charset="0"/>
                        </a:rPr>
                        <a:t>Any contract owned by another Lob</a:t>
                      </a:r>
                    </a:p>
                    <a:p>
                      <a:pPr marL="433388"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tab pos="-255588" algn="l"/>
                          <a:tab pos="0" algn="l"/>
                          <a:tab pos="255588" algn="l"/>
                          <a:tab pos="438150" algn="l"/>
                          <a:tab pos="457200" algn="l"/>
                          <a:tab pos="739775" algn="l"/>
                          <a:tab pos="950913" algn="l"/>
                        </a:tabLst>
                      </a:pPr>
                      <a:r>
                        <a:rPr kumimoji="0" lang="en-US" altLang="en-US" sz="1400" b="0" i="0" u="none" strike="noStrike" cap="none" normalizeH="0" baseline="0" dirty="0">
                          <a:ln>
                            <a:noFill/>
                          </a:ln>
                          <a:solidFill>
                            <a:schemeClr val="tx2"/>
                          </a:solidFill>
                          <a:effectLst/>
                          <a:latin typeface="Calibri" panose="020F0502020204030204" pitchFamily="34" charset="0"/>
                          <a:cs typeface="Calibri" panose="020F0502020204030204" pitchFamily="34" charset="0"/>
                        </a:rPr>
                        <a:t>IGA</a:t>
                      </a:r>
                    </a:p>
                    <a:p>
                      <a:pPr marL="433388"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tab pos="-255588" algn="l"/>
                          <a:tab pos="0" algn="l"/>
                          <a:tab pos="255588" algn="l"/>
                          <a:tab pos="438150" algn="l"/>
                          <a:tab pos="457200" algn="l"/>
                          <a:tab pos="739775" algn="l"/>
                          <a:tab pos="950913" algn="l"/>
                        </a:tabLst>
                      </a:pPr>
                      <a:r>
                        <a:rPr kumimoji="0" lang="en-US" altLang="en-US" sz="1400" b="0" i="0" u="none" strike="noStrike" cap="none" normalizeH="0" baseline="0" dirty="0">
                          <a:ln>
                            <a:noFill/>
                          </a:ln>
                          <a:solidFill>
                            <a:schemeClr val="tx2"/>
                          </a:solidFill>
                          <a:effectLst/>
                          <a:latin typeface="Calibri" panose="020F0502020204030204" pitchFamily="34" charset="0"/>
                          <a:cs typeface="Calibri" panose="020F0502020204030204" pitchFamily="34" charset="0"/>
                        </a:rPr>
                        <a:t>IRB (Investment Review Board)</a:t>
                      </a:r>
                    </a:p>
                    <a:p>
                      <a:pPr marL="433388"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tab pos="-255588" algn="l"/>
                          <a:tab pos="0" algn="l"/>
                          <a:tab pos="255588" algn="l"/>
                          <a:tab pos="438150" algn="l"/>
                          <a:tab pos="457200" algn="l"/>
                          <a:tab pos="739775" algn="l"/>
                          <a:tab pos="950913" algn="l"/>
                        </a:tabLst>
                      </a:pPr>
                      <a:r>
                        <a:rPr kumimoji="0" lang="en-US" altLang="en-US" sz="1400" b="0" i="0" u="none" strike="noStrike" cap="none" normalizeH="0" baseline="0" dirty="0">
                          <a:ln>
                            <a:noFill/>
                          </a:ln>
                          <a:solidFill>
                            <a:schemeClr val="tx2"/>
                          </a:solidFill>
                          <a:effectLst/>
                          <a:latin typeface="Calibri" panose="020F0502020204030204" pitchFamily="34" charset="0"/>
                          <a:cs typeface="Calibri" panose="020F0502020204030204" pitchFamily="34" charset="0"/>
                        </a:rPr>
                        <a:t>Pooled Labor (HTP)</a:t>
                      </a:r>
                    </a:p>
                    <a:p>
                      <a:pPr marL="433388"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tab pos="-255588" algn="l"/>
                          <a:tab pos="0" algn="l"/>
                          <a:tab pos="255588" algn="l"/>
                          <a:tab pos="438150" algn="l"/>
                          <a:tab pos="457200" algn="l"/>
                          <a:tab pos="739775" algn="l"/>
                          <a:tab pos="950913" algn="l"/>
                        </a:tabLst>
                      </a:pPr>
                      <a:r>
                        <a:rPr kumimoji="0" lang="en-US" altLang="en-US" sz="1400" b="0" i="0" u="none" strike="noStrike" cap="none" normalizeH="0" baseline="0" dirty="0">
                          <a:ln>
                            <a:noFill/>
                          </a:ln>
                          <a:solidFill>
                            <a:schemeClr val="tx2"/>
                          </a:solidFill>
                          <a:effectLst/>
                          <a:latin typeface="Calibri" panose="020F0502020204030204" pitchFamily="34" charset="0"/>
                          <a:cs typeface="Calibri" panose="020F0502020204030204" pitchFamily="34" charset="0"/>
                        </a:rPr>
                        <a:t>GN0035 Activity (costed, but not invoiced to customer)</a:t>
                      </a: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7889FB"/>
                    </a:solidFill>
                  </a:tcPr>
                </a:tc>
                <a:tc>
                  <a:txBody>
                    <a:bodyPr/>
                    <a:lstStyle>
                      <a:lvl1pPr marL="433388" indent="-342900">
                        <a:spcBef>
                          <a:spcPct val="50000"/>
                        </a:spcBef>
                        <a:buClr>
                          <a:schemeClr val="tx1"/>
                        </a:buClr>
                        <a:buFont typeface="Wingdings" panose="05000000000000000000" pitchFamily="2" charset="2"/>
                        <a:tabLst>
                          <a:tab pos="-255588" algn="l"/>
                          <a:tab pos="0" algn="l"/>
                          <a:tab pos="255588" algn="l"/>
                          <a:tab pos="438150" algn="l"/>
                          <a:tab pos="457200" algn="l"/>
                          <a:tab pos="739775" algn="l"/>
                          <a:tab pos="950913" algn="l"/>
                        </a:tabLst>
                        <a:defRPr sz="1400">
                          <a:solidFill>
                            <a:schemeClr val="tx1"/>
                          </a:solidFill>
                          <a:latin typeface="Arial" panose="020B0604020202020204" pitchFamily="34" charset="0"/>
                        </a:defRPr>
                      </a:lvl1pPr>
                      <a:lvl2pPr marL="742950" indent="-285750">
                        <a:buClr>
                          <a:schemeClr val="tx1"/>
                        </a:buClr>
                        <a:buFont typeface="Arial" panose="020B0604020202020204" pitchFamily="34" charset="0"/>
                        <a:tabLst>
                          <a:tab pos="-255588" algn="l"/>
                          <a:tab pos="0" algn="l"/>
                          <a:tab pos="255588" algn="l"/>
                          <a:tab pos="438150" algn="l"/>
                          <a:tab pos="457200" algn="l"/>
                          <a:tab pos="739775" algn="l"/>
                          <a:tab pos="950913" algn="l"/>
                        </a:tabLst>
                        <a:defRPr sz="1400">
                          <a:solidFill>
                            <a:schemeClr val="tx1"/>
                          </a:solidFill>
                          <a:latin typeface="Arial" panose="020B0604020202020204" pitchFamily="34" charset="0"/>
                        </a:defRPr>
                      </a:lvl2pPr>
                      <a:lvl3pPr marL="1143000" indent="-228600">
                        <a:buClr>
                          <a:schemeClr val="tx1"/>
                        </a:buClr>
                        <a:tabLst>
                          <a:tab pos="-255588" algn="l"/>
                          <a:tab pos="0" algn="l"/>
                          <a:tab pos="255588" algn="l"/>
                          <a:tab pos="438150" algn="l"/>
                          <a:tab pos="457200" algn="l"/>
                          <a:tab pos="739775" algn="l"/>
                          <a:tab pos="950913" algn="l"/>
                        </a:tabLst>
                        <a:defRPr sz="1400">
                          <a:solidFill>
                            <a:schemeClr val="tx1"/>
                          </a:solidFill>
                          <a:latin typeface="Arial" panose="020B0604020202020204" pitchFamily="34" charset="0"/>
                        </a:defRPr>
                      </a:lvl3pPr>
                      <a:lvl4pPr marL="1600200" indent="-228600">
                        <a:spcBef>
                          <a:spcPct val="20000"/>
                        </a:spcBef>
                        <a:buClr>
                          <a:schemeClr val="bg1"/>
                        </a:buClr>
                        <a:tabLst>
                          <a:tab pos="-255588" algn="l"/>
                          <a:tab pos="0" algn="l"/>
                          <a:tab pos="255588" algn="l"/>
                          <a:tab pos="438150" algn="l"/>
                          <a:tab pos="457200" algn="l"/>
                          <a:tab pos="739775" algn="l"/>
                          <a:tab pos="950913" algn="l"/>
                        </a:tabLst>
                        <a:defRPr sz="1400">
                          <a:solidFill>
                            <a:schemeClr val="bg1"/>
                          </a:solidFill>
                          <a:latin typeface="Arial" panose="020B0604020202020204" pitchFamily="34" charset="0"/>
                        </a:defRPr>
                      </a:lvl4pPr>
                      <a:lvl5pPr marL="2057400" indent="-228600">
                        <a:spcBef>
                          <a:spcPct val="20000"/>
                        </a:spcBef>
                        <a:buClr>
                          <a:schemeClr val="bg1"/>
                        </a:buClr>
                        <a:tabLst>
                          <a:tab pos="-255588" algn="l"/>
                          <a:tab pos="0" algn="l"/>
                          <a:tab pos="255588" algn="l"/>
                          <a:tab pos="438150" algn="l"/>
                          <a:tab pos="457200" algn="l"/>
                          <a:tab pos="739775" algn="l"/>
                          <a:tab pos="950913" algn="l"/>
                        </a:tabLst>
                        <a:defRPr sz="14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tabLst>
                          <a:tab pos="-255588" algn="l"/>
                          <a:tab pos="0" algn="l"/>
                          <a:tab pos="255588" algn="l"/>
                          <a:tab pos="438150" algn="l"/>
                          <a:tab pos="457200" algn="l"/>
                          <a:tab pos="739775" algn="l"/>
                          <a:tab pos="950913" algn="l"/>
                        </a:tabLst>
                        <a:defRPr sz="14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tabLst>
                          <a:tab pos="-255588" algn="l"/>
                          <a:tab pos="0" algn="l"/>
                          <a:tab pos="255588" algn="l"/>
                          <a:tab pos="438150" algn="l"/>
                          <a:tab pos="457200" algn="l"/>
                          <a:tab pos="739775" algn="l"/>
                          <a:tab pos="950913" algn="l"/>
                        </a:tabLst>
                        <a:defRPr sz="14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tabLst>
                          <a:tab pos="-255588" algn="l"/>
                          <a:tab pos="0" algn="l"/>
                          <a:tab pos="255588" algn="l"/>
                          <a:tab pos="438150" algn="l"/>
                          <a:tab pos="457200" algn="l"/>
                          <a:tab pos="739775" algn="l"/>
                          <a:tab pos="950913" algn="l"/>
                        </a:tabLst>
                        <a:defRPr sz="14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tabLst>
                          <a:tab pos="-255588" algn="l"/>
                          <a:tab pos="0" algn="l"/>
                          <a:tab pos="255588" algn="l"/>
                          <a:tab pos="438150" algn="l"/>
                          <a:tab pos="457200" algn="l"/>
                          <a:tab pos="739775" algn="l"/>
                          <a:tab pos="950913" algn="l"/>
                        </a:tabLst>
                        <a:defRPr sz="1400">
                          <a:solidFill>
                            <a:schemeClr val="bg1"/>
                          </a:solidFill>
                          <a:latin typeface="Arial" panose="020B0604020202020204" pitchFamily="34" charset="0"/>
                        </a:defRPr>
                      </a:lvl9pPr>
                    </a:lstStyle>
                    <a:p>
                      <a:pPr marL="433388"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tab pos="-255588" algn="l"/>
                          <a:tab pos="0" algn="l"/>
                          <a:tab pos="255588" algn="l"/>
                          <a:tab pos="438150" algn="l"/>
                          <a:tab pos="457200" algn="l"/>
                          <a:tab pos="739775" algn="l"/>
                          <a:tab pos="950913" algn="l"/>
                        </a:tabLst>
                      </a:pPr>
                      <a:r>
                        <a:rPr kumimoji="0" lang="en-US" altLang="en-US" sz="1400" b="0" i="0" u="none" strike="noStrike" cap="none" normalizeH="0" baseline="0" dirty="0">
                          <a:ln>
                            <a:noFill/>
                          </a:ln>
                          <a:solidFill>
                            <a:schemeClr val="tx2"/>
                          </a:solidFill>
                          <a:effectLst/>
                          <a:latin typeface="Calibri" panose="020F0502020204030204" pitchFamily="34" charset="0"/>
                          <a:cs typeface="Calibri" panose="020F0502020204030204" pitchFamily="34" charset="0"/>
                        </a:rPr>
                        <a:t>Chargeable work</a:t>
                      </a:r>
                    </a:p>
                    <a:p>
                      <a:pPr marL="433388"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tab pos="-255588" algn="l"/>
                          <a:tab pos="0" algn="l"/>
                          <a:tab pos="255588" algn="l"/>
                          <a:tab pos="438150" algn="l"/>
                          <a:tab pos="457200" algn="l"/>
                          <a:tab pos="739775" algn="l"/>
                          <a:tab pos="950913" algn="l"/>
                        </a:tabLst>
                      </a:pPr>
                      <a:r>
                        <a:rPr kumimoji="0" lang="en-US" altLang="en-US" sz="1400" b="0" i="0" u="none" strike="noStrike" cap="none" normalizeH="0" baseline="0" dirty="0">
                          <a:ln>
                            <a:noFill/>
                          </a:ln>
                          <a:solidFill>
                            <a:schemeClr val="tx2"/>
                          </a:solidFill>
                          <a:effectLst/>
                          <a:latin typeface="Calibri" panose="020F0502020204030204" pitchFamily="34" charset="0"/>
                          <a:cs typeface="Calibri" panose="020F0502020204030204" pitchFamily="34" charset="0"/>
                        </a:rPr>
                        <a:t>IBM Consulting Bid &amp; Proposal</a:t>
                      </a:r>
                    </a:p>
                    <a:p>
                      <a:pPr marL="433388"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tab pos="-255588" algn="l"/>
                          <a:tab pos="0" algn="l"/>
                          <a:tab pos="255588" algn="l"/>
                          <a:tab pos="438150" algn="l"/>
                          <a:tab pos="457200" algn="l"/>
                          <a:tab pos="739775" algn="l"/>
                          <a:tab pos="950913" algn="l"/>
                        </a:tabLst>
                      </a:pPr>
                      <a:r>
                        <a:rPr kumimoji="0" lang="en-US" altLang="en-US" sz="1400" b="0" i="0" u="none" strike="noStrike" cap="none" normalizeH="0" baseline="0" dirty="0">
                          <a:ln>
                            <a:noFill/>
                          </a:ln>
                          <a:solidFill>
                            <a:schemeClr val="tx2"/>
                          </a:solidFill>
                          <a:effectLst/>
                          <a:latin typeface="Calibri" panose="020F0502020204030204" pitchFamily="34" charset="0"/>
                          <a:cs typeface="Calibri" panose="020F0502020204030204" pitchFamily="34" charset="0"/>
                        </a:rPr>
                        <a:t>IBM Consulting Strategic Investment</a:t>
                      </a:r>
                    </a:p>
                    <a:p>
                      <a:pPr marL="433388"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tab pos="-255588" algn="l"/>
                          <a:tab pos="0" algn="l"/>
                          <a:tab pos="255588" algn="l"/>
                          <a:tab pos="438150" algn="l"/>
                          <a:tab pos="457200" algn="l"/>
                          <a:tab pos="739775" algn="l"/>
                          <a:tab pos="950913" algn="l"/>
                        </a:tabLst>
                      </a:pPr>
                      <a:r>
                        <a:rPr kumimoji="0" lang="en-US" altLang="en-US" sz="1400" b="1" i="0" u="none" strike="noStrike" cap="none" normalizeH="0" baseline="0" dirty="0">
                          <a:ln>
                            <a:noFill/>
                          </a:ln>
                          <a:solidFill>
                            <a:schemeClr val="tx2"/>
                          </a:solidFill>
                          <a:effectLst/>
                          <a:latin typeface="Calibri" panose="020F0502020204030204" pitchFamily="34" charset="0"/>
                          <a:cs typeface="Calibri" panose="020F0502020204030204" pitchFamily="34" charset="0"/>
                        </a:rPr>
                        <a:t>Learning &amp; Education (VL0947 &amp; XL0H00)</a:t>
                      </a:r>
                    </a:p>
                    <a:p>
                      <a:pPr marL="433388"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tab pos="-255588" algn="l"/>
                          <a:tab pos="0" algn="l"/>
                          <a:tab pos="255588" algn="l"/>
                          <a:tab pos="438150" algn="l"/>
                          <a:tab pos="457200" algn="l"/>
                          <a:tab pos="739775" algn="l"/>
                          <a:tab pos="950913" algn="l"/>
                        </a:tabLst>
                      </a:pPr>
                      <a:r>
                        <a:rPr kumimoji="0" lang="en-US" altLang="en-US" sz="1400" b="1" i="0" u="none" strike="noStrike" cap="none" normalizeH="0" baseline="0" dirty="0">
                          <a:ln>
                            <a:noFill/>
                          </a:ln>
                          <a:solidFill>
                            <a:schemeClr val="tx2"/>
                          </a:solidFill>
                          <a:effectLst/>
                          <a:latin typeface="Calibri" panose="020F0502020204030204" pitchFamily="34" charset="0"/>
                          <a:cs typeface="Calibri" panose="020F0502020204030204" pitchFamily="34" charset="0"/>
                        </a:rPr>
                        <a:t>Mentoring &amp; Coaching (VL0942)</a:t>
                      </a: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61DC8"/>
                    </a:solidFill>
                  </a:tcPr>
                </a:tc>
                <a:extLst>
                  <a:ext uri="{0D108BD9-81ED-4DB2-BD59-A6C34878D82A}">
                    <a16:rowId xmlns:a16="http://schemas.microsoft.com/office/drawing/2014/main" val="2587014606"/>
                  </a:ext>
                </a:extLst>
              </a:tr>
              <a:tr h="326781">
                <a:tc>
                  <a:txBody>
                    <a:bodyPr/>
                    <a:lstStyle>
                      <a:lvl1pPr>
                        <a:spcBef>
                          <a:spcPct val="50000"/>
                        </a:spcBef>
                        <a:buClr>
                          <a:schemeClr val="tx1"/>
                        </a:buClr>
                        <a:buFont typeface="Wingdings" panose="05000000000000000000" pitchFamily="2" charset="2"/>
                        <a:tabLst>
                          <a:tab pos="-255588" algn="l"/>
                          <a:tab pos="0" algn="l"/>
                          <a:tab pos="255588" algn="l"/>
                          <a:tab pos="438150" algn="l"/>
                          <a:tab pos="739775" algn="l"/>
                          <a:tab pos="950913" algn="l"/>
                        </a:tabLst>
                        <a:defRPr sz="1400">
                          <a:solidFill>
                            <a:schemeClr val="tx1"/>
                          </a:solidFill>
                          <a:latin typeface="Arial" panose="020B0604020202020204" pitchFamily="34" charset="0"/>
                        </a:defRPr>
                      </a:lvl1pPr>
                      <a:lvl2pPr marL="742950" indent="-285750">
                        <a:buClr>
                          <a:schemeClr val="tx1"/>
                        </a:buClr>
                        <a:buFont typeface="Arial" panose="020B0604020202020204" pitchFamily="34" charset="0"/>
                        <a:tabLst>
                          <a:tab pos="-255588" algn="l"/>
                          <a:tab pos="0" algn="l"/>
                          <a:tab pos="255588" algn="l"/>
                          <a:tab pos="438150" algn="l"/>
                          <a:tab pos="739775" algn="l"/>
                          <a:tab pos="950913" algn="l"/>
                        </a:tabLst>
                        <a:defRPr sz="1400">
                          <a:solidFill>
                            <a:schemeClr val="tx1"/>
                          </a:solidFill>
                          <a:latin typeface="Arial" panose="020B0604020202020204" pitchFamily="34" charset="0"/>
                        </a:defRPr>
                      </a:lvl2pPr>
                      <a:lvl3pPr marL="1143000" indent="-228600">
                        <a:buClr>
                          <a:schemeClr val="tx1"/>
                        </a:buClr>
                        <a:tabLst>
                          <a:tab pos="-255588" algn="l"/>
                          <a:tab pos="0" algn="l"/>
                          <a:tab pos="255588" algn="l"/>
                          <a:tab pos="438150" algn="l"/>
                          <a:tab pos="739775" algn="l"/>
                          <a:tab pos="950913" algn="l"/>
                        </a:tabLst>
                        <a:defRPr sz="1400">
                          <a:solidFill>
                            <a:schemeClr val="tx1"/>
                          </a:solidFill>
                          <a:latin typeface="Arial" panose="020B0604020202020204" pitchFamily="34" charset="0"/>
                        </a:defRPr>
                      </a:lvl3pPr>
                      <a:lvl4pPr marL="1600200" indent="-228600">
                        <a:spcBef>
                          <a:spcPct val="20000"/>
                        </a:spcBef>
                        <a:buClr>
                          <a:schemeClr val="bg1"/>
                        </a:buClr>
                        <a:tabLst>
                          <a:tab pos="-255588" algn="l"/>
                          <a:tab pos="0" algn="l"/>
                          <a:tab pos="255588" algn="l"/>
                          <a:tab pos="438150" algn="l"/>
                          <a:tab pos="739775" algn="l"/>
                          <a:tab pos="950913" algn="l"/>
                        </a:tabLst>
                        <a:defRPr sz="1400">
                          <a:solidFill>
                            <a:schemeClr val="bg1"/>
                          </a:solidFill>
                          <a:latin typeface="Arial" panose="020B0604020202020204" pitchFamily="34" charset="0"/>
                        </a:defRPr>
                      </a:lvl4pPr>
                      <a:lvl5pPr marL="2057400" indent="-228600">
                        <a:spcBef>
                          <a:spcPct val="20000"/>
                        </a:spcBef>
                        <a:buClr>
                          <a:schemeClr val="bg1"/>
                        </a:buClr>
                        <a:tabLst>
                          <a:tab pos="-255588" algn="l"/>
                          <a:tab pos="0" algn="l"/>
                          <a:tab pos="255588" algn="l"/>
                          <a:tab pos="438150" algn="l"/>
                          <a:tab pos="739775" algn="l"/>
                          <a:tab pos="950913" algn="l"/>
                        </a:tabLst>
                        <a:defRPr sz="14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tabLst>
                          <a:tab pos="-255588" algn="l"/>
                          <a:tab pos="0" algn="l"/>
                          <a:tab pos="255588" algn="l"/>
                          <a:tab pos="438150" algn="l"/>
                          <a:tab pos="739775" algn="l"/>
                          <a:tab pos="950913" algn="l"/>
                        </a:tabLst>
                        <a:defRPr sz="14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tabLst>
                          <a:tab pos="-255588" algn="l"/>
                          <a:tab pos="0" algn="l"/>
                          <a:tab pos="255588" algn="l"/>
                          <a:tab pos="438150" algn="l"/>
                          <a:tab pos="739775" algn="l"/>
                          <a:tab pos="950913" algn="l"/>
                        </a:tabLst>
                        <a:defRPr sz="14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tabLst>
                          <a:tab pos="-255588" algn="l"/>
                          <a:tab pos="0" algn="l"/>
                          <a:tab pos="255588" algn="l"/>
                          <a:tab pos="438150" algn="l"/>
                          <a:tab pos="739775" algn="l"/>
                          <a:tab pos="950913" algn="l"/>
                        </a:tabLst>
                        <a:defRPr sz="14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tabLst>
                          <a:tab pos="-255588" algn="l"/>
                          <a:tab pos="0" algn="l"/>
                          <a:tab pos="255588" algn="l"/>
                          <a:tab pos="438150" algn="l"/>
                          <a:tab pos="739775" algn="l"/>
                          <a:tab pos="950913" algn="l"/>
                        </a:tabLst>
                        <a:defRPr sz="1400">
                          <a:solidFill>
                            <a:schemeClr val="bg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255588" algn="l"/>
                          <a:tab pos="0" algn="l"/>
                          <a:tab pos="255588" algn="l"/>
                          <a:tab pos="438150" algn="l"/>
                          <a:tab pos="739775" algn="l"/>
                          <a:tab pos="950913" algn="l"/>
                        </a:tabLst>
                      </a:pPr>
                      <a:r>
                        <a:rPr kumimoji="0" lang="en-US" altLang="en-US" sz="1400" b="1" i="0" u="none" strike="noStrike" cap="none" normalizeH="0" baseline="0" dirty="0">
                          <a:ln>
                            <a:noFill/>
                          </a:ln>
                          <a:solidFill>
                            <a:schemeClr val="bg1">
                              <a:lumMod val="50000"/>
                            </a:schemeClr>
                          </a:solidFill>
                          <a:effectLst/>
                          <a:latin typeface="Calibri" panose="020F0502020204030204" pitchFamily="34" charset="0"/>
                          <a:cs typeface="Calibri" panose="020F0502020204030204" pitchFamily="34" charset="0"/>
                        </a:rPr>
                        <a:t>Why ?</a:t>
                      </a:r>
                      <a:endParaRPr kumimoji="0" lang="en-US" altLang="en-US" sz="1400" b="0" i="0" u="none" strike="noStrike" cap="none" normalizeH="0" baseline="0" dirty="0">
                        <a:ln>
                          <a:noFill/>
                        </a:ln>
                        <a:solidFill>
                          <a:schemeClr val="bg1">
                            <a:lumMod val="50000"/>
                          </a:schemeClr>
                        </a:solidFill>
                        <a:effectLst/>
                        <a:latin typeface="Calibri" panose="020F0502020204030204" pitchFamily="34" charset="0"/>
                        <a:cs typeface="Calibri" panose="020F0502020204030204" pitchFamily="34" charset="0"/>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50000"/>
                        </a:spcBef>
                        <a:buClr>
                          <a:schemeClr val="tx1"/>
                        </a:buClr>
                        <a:buFont typeface="Wingdings" panose="05000000000000000000" pitchFamily="2" charset="2"/>
                        <a:tabLst>
                          <a:tab pos="-255588" algn="l"/>
                          <a:tab pos="0" algn="l"/>
                          <a:tab pos="255588" algn="l"/>
                          <a:tab pos="438150" algn="l"/>
                          <a:tab pos="739775" algn="l"/>
                          <a:tab pos="950913" algn="l"/>
                        </a:tabLst>
                        <a:defRPr sz="1400">
                          <a:solidFill>
                            <a:schemeClr val="tx1"/>
                          </a:solidFill>
                          <a:latin typeface="Arial" panose="020B0604020202020204" pitchFamily="34" charset="0"/>
                        </a:defRPr>
                      </a:lvl1pPr>
                      <a:lvl2pPr marL="742950" indent="-285750">
                        <a:buClr>
                          <a:schemeClr val="tx1"/>
                        </a:buClr>
                        <a:buFont typeface="Arial" panose="020B0604020202020204" pitchFamily="34" charset="0"/>
                        <a:tabLst>
                          <a:tab pos="-255588" algn="l"/>
                          <a:tab pos="0" algn="l"/>
                          <a:tab pos="255588" algn="l"/>
                          <a:tab pos="438150" algn="l"/>
                          <a:tab pos="739775" algn="l"/>
                          <a:tab pos="950913" algn="l"/>
                        </a:tabLst>
                        <a:defRPr sz="1400">
                          <a:solidFill>
                            <a:schemeClr val="tx1"/>
                          </a:solidFill>
                          <a:latin typeface="Arial" panose="020B0604020202020204" pitchFamily="34" charset="0"/>
                        </a:defRPr>
                      </a:lvl2pPr>
                      <a:lvl3pPr marL="1143000" indent="-228600">
                        <a:buClr>
                          <a:schemeClr val="tx1"/>
                        </a:buClr>
                        <a:tabLst>
                          <a:tab pos="-255588" algn="l"/>
                          <a:tab pos="0" algn="l"/>
                          <a:tab pos="255588" algn="l"/>
                          <a:tab pos="438150" algn="l"/>
                          <a:tab pos="739775" algn="l"/>
                          <a:tab pos="950913" algn="l"/>
                        </a:tabLst>
                        <a:defRPr sz="1400">
                          <a:solidFill>
                            <a:schemeClr val="tx1"/>
                          </a:solidFill>
                          <a:latin typeface="Arial" panose="020B0604020202020204" pitchFamily="34" charset="0"/>
                        </a:defRPr>
                      </a:lvl3pPr>
                      <a:lvl4pPr marL="1600200" indent="-228600">
                        <a:spcBef>
                          <a:spcPct val="20000"/>
                        </a:spcBef>
                        <a:buClr>
                          <a:schemeClr val="bg1"/>
                        </a:buClr>
                        <a:tabLst>
                          <a:tab pos="-255588" algn="l"/>
                          <a:tab pos="0" algn="l"/>
                          <a:tab pos="255588" algn="l"/>
                          <a:tab pos="438150" algn="l"/>
                          <a:tab pos="739775" algn="l"/>
                          <a:tab pos="950913" algn="l"/>
                        </a:tabLst>
                        <a:defRPr sz="1400">
                          <a:solidFill>
                            <a:schemeClr val="bg1"/>
                          </a:solidFill>
                          <a:latin typeface="Arial" panose="020B0604020202020204" pitchFamily="34" charset="0"/>
                        </a:defRPr>
                      </a:lvl4pPr>
                      <a:lvl5pPr marL="2057400" indent="-228600">
                        <a:spcBef>
                          <a:spcPct val="20000"/>
                        </a:spcBef>
                        <a:buClr>
                          <a:schemeClr val="bg1"/>
                        </a:buClr>
                        <a:tabLst>
                          <a:tab pos="-255588" algn="l"/>
                          <a:tab pos="0" algn="l"/>
                          <a:tab pos="255588" algn="l"/>
                          <a:tab pos="438150" algn="l"/>
                          <a:tab pos="739775" algn="l"/>
                          <a:tab pos="950913" algn="l"/>
                        </a:tabLst>
                        <a:defRPr sz="14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tabLst>
                          <a:tab pos="-255588" algn="l"/>
                          <a:tab pos="0" algn="l"/>
                          <a:tab pos="255588" algn="l"/>
                          <a:tab pos="438150" algn="l"/>
                          <a:tab pos="739775" algn="l"/>
                          <a:tab pos="950913" algn="l"/>
                        </a:tabLst>
                        <a:defRPr sz="14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tabLst>
                          <a:tab pos="-255588" algn="l"/>
                          <a:tab pos="0" algn="l"/>
                          <a:tab pos="255588" algn="l"/>
                          <a:tab pos="438150" algn="l"/>
                          <a:tab pos="739775" algn="l"/>
                          <a:tab pos="950913" algn="l"/>
                        </a:tabLst>
                        <a:defRPr sz="14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tabLst>
                          <a:tab pos="-255588" algn="l"/>
                          <a:tab pos="0" algn="l"/>
                          <a:tab pos="255588" algn="l"/>
                          <a:tab pos="438150" algn="l"/>
                          <a:tab pos="739775" algn="l"/>
                          <a:tab pos="950913" algn="l"/>
                        </a:tabLst>
                        <a:defRPr sz="14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tabLst>
                          <a:tab pos="-255588" algn="l"/>
                          <a:tab pos="0" algn="l"/>
                          <a:tab pos="255588" algn="l"/>
                          <a:tab pos="438150" algn="l"/>
                          <a:tab pos="739775" algn="l"/>
                          <a:tab pos="950913" algn="l"/>
                        </a:tabLst>
                        <a:defRPr sz="1400">
                          <a:solidFill>
                            <a:schemeClr val="bg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255588" algn="l"/>
                          <a:tab pos="0" algn="l"/>
                          <a:tab pos="255588" algn="l"/>
                          <a:tab pos="438150" algn="l"/>
                          <a:tab pos="739775" algn="l"/>
                          <a:tab pos="950913" algn="l"/>
                        </a:tabLst>
                      </a:pPr>
                      <a:r>
                        <a:rPr kumimoji="0" lang="en-US" altLang="en-US" sz="1400" b="0" i="0" u="none" strike="noStrike" cap="none" normalizeH="0" baseline="0" dirty="0">
                          <a:ln>
                            <a:noFill/>
                          </a:ln>
                          <a:solidFill>
                            <a:schemeClr val="tx2"/>
                          </a:solidFill>
                          <a:effectLst/>
                          <a:latin typeface="Calibri" panose="020F0502020204030204" pitchFamily="34" charset="0"/>
                          <a:cs typeface="Calibri" panose="020F0502020204030204" pitchFamily="34" charset="0"/>
                        </a:rPr>
                        <a:t>IBM Consulting  Revenue</a:t>
                      </a: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669900"/>
                    </a:solidFill>
                  </a:tcPr>
                </a:tc>
                <a:tc>
                  <a:txBody>
                    <a:bodyPr/>
                    <a:lstStyle>
                      <a:lvl1pPr>
                        <a:spcBef>
                          <a:spcPct val="50000"/>
                        </a:spcBef>
                        <a:buClr>
                          <a:schemeClr val="tx1"/>
                        </a:buClr>
                        <a:buFont typeface="Wingdings" panose="05000000000000000000" pitchFamily="2" charset="2"/>
                        <a:tabLst>
                          <a:tab pos="-255588" algn="l"/>
                          <a:tab pos="0" algn="l"/>
                          <a:tab pos="255588" algn="l"/>
                          <a:tab pos="438150" algn="l"/>
                          <a:tab pos="739775" algn="l"/>
                          <a:tab pos="950913" algn="l"/>
                        </a:tabLst>
                        <a:defRPr sz="1400">
                          <a:solidFill>
                            <a:schemeClr val="tx1"/>
                          </a:solidFill>
                          <a:latin typeface="Arial" panose="020B0604020202020204" pitchFamily="34" charset="0"/>
                        </a:defRPr>
                      </a:lvl1pPr>
                      <a:lvl2pPr marL="742950" indent="-285750">
                        <a:buClr>
                          <a:schemeClr val="tx1"/>
                        </a:buClr>
                        <a:buFont typeface="Arial" panose="020B0604020202020204" pitchFamily="34" charset="0"/>
                        <a:tabLst>
                          <a:tab pos="-255588" algn="l"/>
                          <a:tab pos="0" algn="l"/>
                          <a:tab pos="255588" algn="l"/>
                          <a:tab pos="438150" algn="l"/>
                          <a:tab pos="739775" algn="l"/>
                          <a:tab pos="950913" algn="l"/>
                        </a:tabLst>
                        <a:defRPr sz="1400">
                          <a:solidFill>
                            <a:schemeClr val="tx1"/>
                          </a:solidFill>
                          <a:latin typeface="Arial" panose="020B0604020202020204" pitchFamily="34" charset="0"/>
                        </a:defRPr>
                      </a:lvl2pPr>
                      <a:lvl3pPr marL="1143000" indent="-228600">
                        <a:buClr>
                          <a:schemeClr val="tx1"/>
                        </a:buClr>
                        <a:tabLst>
                          <a:tab pos="-255588" algn="l"/>
                          <a:tab pos="0" algn="l"/>
                          <a:tab pos="255588" algn="l"/>
                          <a:tab pos="438150" algn="l"/>
                          <a:tab pos="739775" algn="l"/>
                          <a:tab pos="950913" algn="l"/>
                        </a:tabLst>
                        <a:defRPr sz="1400">
                          <a:solidFill>
                            <a:schemeClr val="tx1"/>
                          </a:solidFill>
                          <a:latin typeface="Arial" panose="020B0604020202020204" pitchFamily="34" charset="0"/>
                        </a:defRPr>
                      </a:lvl3pPr>
                      <a:lvl4pPr marL="1600200" indent="-228600">
                        <a:spcBef>
                          <a:spcPct val="20000"/>
                        </a:spcBef>
                        <a:buClr>
                          <a:schemeClr val="bg1"/>
                        </a:buClr>
                        <a:tabLst>
                          <a:tab pos="-255588" algn="l"/>
                          <a:tab pos="0" algn="l"/>
                          <a:tab pos="255588" algn="l"/>
                          <a:tab pos="438150" algn="l"/>
                          <a:tab pos="739775" algn="l"/>
                          <a:tab pos="950913" algn="l"/>
                        </a:tabLst>
                        <a:defRPr sz="1400">
                          <a:solidFill>
                            <a:schemeClr val="bg1"/>
                          </a:solidFill>
                          <a:latin typeface="Arial" panose="020B0604020202020204" pitchFamily="34" charset="0"/>
                        </a:defRPr>
                      </a:lvl4pPr>
                      <a:lvl5pPr marL="2057400" indent="-228600">
                        <a:spcBef>
                          <a:spcPct val="20000"/>
                        </a:spcBef>
                        <a:buClr>
                          <a:schemeClr val="bg1"/>
                        </a:buClr>
                        <a:tabLst>
                          <a:tab pos="-255588" algn="l"/>
                          <a:tab pos="0" algn="l"/>
                          <a:tab pos="255588" algn="l"/>
                          <a:tab pos="438150" algn="l"/>
                          <a:tab pos="739775" algn="l"/>
                          <a:tab pos="950913" algn="l"/>
                        </a:tabLst>
                        <a:defRPr sz="14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tabLst>
                          <a:tab pos="-255588" algn="l"/>
                          <a:tab pos="0" algn="l"/>
                          <a:tab pos="255588" algn="l"/>
                          <a:tab pos="438150" algn="l"/>
                          <a:tab pos="739775" algn="l"/>
                          <a:tab pos="950913" algn="l"/>
                        </a:tabLst>
                        <a:defRPr sz="14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tabLst>
                          <a:tab pos="-255588" algn="l"/>
                          <a:tab pos="0" algn="l"/>
                          <a:tab pos="255588" algn="l"/>
                          <a:tab pos="438150" algn="l"/>
                          <a:tab pos="739775" algn="l"/>
                          <a:tab pos="950913" algn="l"/>
                        </a:tabLst>
                        <a:defRPr sz="14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tabLst>
                          <a:tab pos="-255588" algn="l"/>
                          <a:tab pos="0" algn="l"/>
                          <a:tab pos="255588" algn="l"/>
                          <a:tab pos="438150" algn="l"/>
                          <a:tab pos="739775" algn="l"/>
                          <a:tab pos="950913" algn="l"/>
                        </a:tabLst>
                        <a:defRPr sz="14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tabLst>
                          <a:tab pos="-255588" algn="l"/>
                          <a:tab pos="0" algn="l"/>
                          <a:tab pos="255588" algn="l"/>
                          <a:tab pos="438150" algn="l"/>
                          <a:tab pos="739775" algn="l"/>
                          <a:tab pos="950913" algn="l"/>
                        </a:tabLst>
                        <a:defRPr sz="1400">
                          <a:solidFill>
                            <a:schemeClr val="bg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255588" algn="l"/>
                          <a:tab pos="0" algn="l"/>
                          <a:tab pos="255588" algn="l"/>
                          <a:tab pos="438150" algn="l"/>
                          <a:tab pos="739775" algn="l"/>
                          <a:tab pos="950913" algn="l"/>
                        </a:tabLst>
                      </a:pPr>
                      <a:r>
                        <a:rPr kumimoji="0" lang="en-US" altLang="en-US" sz="1400" b="0" i="0" u="none" strike="noStrike" cap="none" normalizeH="0" baseline="0" dirty="0">
                          <a:ln>
                            <a:noFill/>
                          </a:ln>
                          <a:solidFill>
                            <a:schemeClr val="tx2"/>
                          </a:solidFill>
                          <a:effectLst/>
                          <a:latin typeface="Calibri" panose="020F0502020204030204" pitchFamily="34" charset="0"/>
                          <a:cs typeface="Calibri" panose="020F0502020204030204" pitchFamily="34" charset="0"/>
                        </a:rPr>
                        <a:t>Over/Under</a:t>
                      </a: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7889FB"/>
                    </a:solidFill>
                  </a:tcPr>
                </a:tc>
                <a:tc>
                  <a:txBody>
                    <a:bodyPr/>
                    <a:lstStyle>
                      <a:lvl1pPr>
                        <a:spcBef>
                          <a:spcPct val="50000"/>
                        </a:spcBef>
                        <a:buClr>
                          <a:schemeClr val="tx1"/>
                        </a:buClr>
                        <a:buFont typeface="Wingdings" panose="05000000000000000000" pitchFamily="2" charset="2"/>
                        <a:tabLst>
                          <a:tab pos="-255588" algn="l"/>
                          <a:tab pos="0" algn="l"/>
                          <a:tab pos="255588" algn="l"/>
                          <a:tab pos="438150" algn="l"/>
                          <a:tab pos="739775" algn="l"/>
                          <a:tab pos="950913" algn="l"/>
                        </a:tabLst>
                        <a:defRPr sz="1400">
                          <a:solidFill>
                            <a:schemeClr val="tx1"/>
                          </a:solidFill>
                          <a:latin typeface="Arial" panose="020B0604020202020204" pitchFamily="34" charset="0"/>
                        </a:defRPr>
                      </a:lvl1pPr>
                      <a:lvl2pPr marL="742950" indent="-285750">
                        <a:buClr>
                          <a:schemeClr val="tx1"/>
                        </a:buClr>
                        <a:buFont typeface="Arial" panose="020B0604020202020204" pitchFamily="34" charset="0"/>
                        <a:tabLst>
                          <a:tab pos="-255588" algn="l"/>
                          <a:tab pos="0" algn="l"/>
                          <a:tab pos="255588" algn="l"/>
                          <a:tab pos="438150" algn="l"/>
                          <a:tab pos="739775" algn="l"/>
                          <a:tab pos="950913" algn="l"/>
                        </a:tabLst>
                        <a:defRPr sz="1400">
                          <a:solidFill>
                            <a:schemeClr val="tx1"/>
                          </a:solidFill>
                          <a:latin typeface="Arial" panose="020B0604020202020204" pitchFamily="34" charset="0"/>
                        </a:defRPr>
                      </a:lvl2pPr>
                      <a:lvl3pPr marL="1143000" indent="-228600">
                        <a:buClr>
                          <a:schemeClr val="tx1"/>
                        </a:buClr>
                        <a:tabLst>
                          <a:tab pos="-255588" algn="l"/>
                          <a:tab pos="0" algn="l"/>
                          <a:tab pos="255588" algn="l"/>
                          <a:tab pos="438150" algn="l"/>
                          <a:tab pos="739775" algn="l"/>
                          <a:tab pos="950913" algn="l"/>
                        </a:tabLst>
                        <a:defRPr sz="1400">
                          <a:solidFill>
                            <a:schemeClr val="tx1"/>
                          </a:solidFill>
                          <a:latin typeface="Arial" panose="020B0604020202020204" pitchFamily="34" charset="0"/>
                        </a:defRPr>
                      </a:lvl3pPr>
                      <a:lvl4pPr marL="1600200" indent="-228600">
                        <a:spcBef>
                          <a:spcPct val="20000"/>
                        </a:spcBef>
                        <a:buClr>
                          <a:schemeClr val="bg1"/>
                        </a:buClr>
                        <a:tabLst>
                          <a:tab pos="-255588" algn="l"/>
                          <a:tab pos="0" algn="l"/>
                          <a:tab pos="255588" algn="l"/>
                          <a:tab pos="438150" algn="l"/>
                          <a:tab pos="739775" algn="l"/>
                          <a:tab pos="950913" algn="l"/>
                        </a:tabLst>
                        <a:defRPr sz="1400">
                          <a:solidFill>
                            <a:schemeClr val="bg1"/>
                          </a:solidFill>
                          <a:latin typeface="Arial" panose="020B0604020202020204" pitchFamily="34" charset="0"/>
                        </a:defRPr>
                      </a:lvl4pPr>
                      <a:lvl5pPr marL="2057400" indent="-228600">
                        <a:spcBef>
                          <a:spcPct val="20000"/>
                        </a:spcBef>
                        <a:buClr>
                          <a:schemeClr val="bg1"/>
                        </a:buClr>
                        <a:tabLst>
                          <a:tab pos="-255588" algn="l"/>
                          <a:tab pos="0" algn="l"/>
                          <a:tab pos="255588" algn="l"/>
                          <a:tab pos="438150" algn="l"/>
                          <a:tab pos="739775" algn="l"/>
                          <a:tab pos="950913" algn="l"/>
                        </a:tabLst>
                        <a:defRPr sz="14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tabLst>
                          <a:tab pos="-255588" algn="l"/>
                          <a:tab pos="0" algn="l"/>
                          <a:tab pos="255588" algn="l"/>
                          <a:tab pos="438150" algn="l"/>
                          <a:tab pos="739775" algn="l"/>
                          <a:tab pos="950913" algn="l"/>
                        </a:tabLst>
                        <a:defRPr sz="14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tabLst>
                          <a:tab pos="-255588" algn="l"/>
                          <a:tab pos="0" algn="l"/>
                          <a:tab pos="255588" algn="l"/>
                          <a:tab pos="438150" algn="l"/>
                          <a:tab pos="739775" algn="l"/>
                          <a:tab pos="950913" algn="l"/>
                        </a:tabLst>
                        <a:defRPr sz="14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tabLst>
                          <a:tab pos="-255588" algn="l"/>
                          <a:tab pos="0" algn="l"/>
                          <a:tab pos="255588" algn="l"/>
                          <a:tab pos="438150" algn="l"/>
                          <a:tab pos="739775" algn="l"/>
                          <a:tab pos="950913" algn="l"/>
                        </a:tabLst>
                        <a:defRPr sz="14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tabLst>
                          <a:tab pos="-255588" algn="l"/>
                          <a:tab pos="0" algn="l"/>
                          <a:tab pos="255588" algn="l"/>
                          <a:tab pos="438150" algn="l"/>
                          <a:tab pos="739775" algn="l"/>
                          <a:tab pos="950913" algn="l"/>
                        </a:tabLst>
                        <a:defRPr sz="1400">
                          <a:solidFill>
                            <a:schemeClr val="bg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255588" algn="l"/>
                          <a:tab pos="0" algn="l"/>
                          <a:tab pos="255588" algn="l"/>
                          <a:tab pos="438150" algn="l"/>
                          <a:tab pos="739775" algn="l"/>
                          <a:tab pos="950913" algn="l"/>
                        </a:tabLst>
                      </a:pPr>
                      <a:r>
                        <a:rPr kumimoji="0" lang="en-US" altLang="en-US" sz="1400" b="0" i="0" u="none" strike="noStrike" cap="none" normalizeH="0" baseline="0" dirty="0">
                          <a:ln>
                            <a:noFill/>
                          </a:ln>
                          <a:solidFill>
                            <a:schemeClr val="tx2"/>
                          </a:solidFill>
                          <a:effectLst/>
                          <a:latin typeface="Calibri" panose="020F0502020204030204" pitchFamily="34" charset="0"/>
                          <a:cs typeface="Calibri" panose="020F0502020204030204" pitchFamily="34" charset="0"/>
                        </a:rPr>
                        <a:t>Resource Productivity</a:t>
                      </a:r>
                    </a:p>
                    <a:p>
                      <a:pPr marL="0" marR="0" lvl="0" indent="0" algn="ctr" defTabSz="914400" rtl="0" eaLnBrk="1" fontAlgn="base" latinLnBrk="0" hangingPunct="1">
                        <a:lnSpc>
                          <a:spcPct val="100000"/>
                        </a:lnSpc>
                        <a:spcBef>
                          <a:spcPct val="0"/>
                        </a:spcBef>
                        <a:spcAft>
                          <a:spcPct val="0"/>
                        </a:spcAft>
                        <a:buClrTx/>
                        <a:buSzTx/>
                        <a:buFontTx/>
                        <a:buNone/>
                        <a:tabLst>
                          <a:tab pos="-255588" algn="l"/>
                          <a:tab pos="0" algn="l"/>
                          <a:tab pos="255588" algn="l"/>
                          <a:tab pos="438150" algn="l"/>
                          <a:tab pos="739775" algn="l"/>
                          <a:tab pos="950913" algn="l"/>
                        </a:tabLst>
                      </a:pPr>
                      <a:r>
                        <a:rPr kumimoji="0" lang="en-US" altLang="en-US" sz="1400" b="0" i="0" u="none" strike="noStrike" cap="none" normalizeH="0" baseline="0" dirty="0">
                          <a:ln>
                            <a:noFill/>
                          </a:ln>
                          <a:solidFill>
                            <a:schemeClr val="tx2"/>
                          </a:solidFill>
                          <a:effectLst/>
                          <a:latin typeface="Calibri" panose="020F0502020204030204" pitchFamily="34" charset="0"/>
                          <a:cs typeface="Calibri" panose="020F0502020204030204" pitchFamily="34" charset="0"/>
                        </a:rPr>
                        <a:t>GD Over/Under</a:t>
                      </a: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61DC8"/>
                    </a:solidFill>
                  </a:tcPr>
                </a:tc>
                <a:extLst>
                  <a:ext uri="{0D108BD9-81ED-4DB2-BD59-A6C34878D82A}">
                    <a16:rowId xmlns:a16="http://schemas.microsoft.com/office/drawing/2014/main" val="567033404"/>
                  </a:ext>
                </a:extLst>
              </a:tr>
            </a:tbl>
          </a:graphicData>
        </a:graphic>
      </p:graphicFrame>
      <p:sp>
        <p:nvSpPr>
          <p:cNvPr id="7" name="Rectangle 6">
            <a:extLst>
              <a:ext uri="{FF2B5EF4-FFF2-40B4-BE49-F238E27FC236}">
                <a16:creationId xmlns:a16="http://schemas.microsoft.com/office/drawing/2014/main" id="{25F0543A-D94C-4E11-A698-40E231882988}"/>
              </a:ext>
            </a:extLst>
          </p:cNvPr>
          <p:cNvSpPr>
            <a:spLocks noChangeArrowheads="1"/>
          </p:cNvSpPr>
          <p:nvPr/>
        </p:nvSpPr>
        <p:spPr bwMode="auto">
          <a:xfrm>
            <a:off x="390617" y="672287"/>
            <a:ext cx="11438898" cy="1784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200">
                <a:solidFill>
                  <a:schemeClr val="hlink"/>
                </a:solidFill>
                <a:latin typeface="Arial" panose="020B0604020202020204" pitchFamily="34" charset="0"/>
                <a:cs typeface="Arial" panose="020B0604020202020204" pitchFamily="34" charset="0"/>
              </a:defRPr>
            </a:lvl1pPr>
            <a:lvl2pPr marL="742950" indent="-285750">
              <a:defRPr sz="2200">
                <a:solidFill>
                  <a:schemeClr val="hlink"/>
                </a:solidFill>
                <a:latin typeface="Arial" panose="020B0604020202020204" pitchFamily="34" charset="0"/>
                <a:cs typeface="Arial" panose="020B0604020202020204" pitchFamily="34" charset="0"/>
              </a:defRPr>
            </a:lvl2pPr>
            <a:lvl3pPr marL="1143000" indent="-228600">
              <a:defRPr sz="2200">
                <a:solidFill>
                  <a:schemeClr val="hlink"/>
                </a:solidFill>
                <a:latin typeface="Arial" panose="020B0604020202020204" pitchFamily="34" charset="0"/>
                <a:cs typeface="Arial" panose="020B0604020202020204" pitchFamily="34" charset="0"/>
              </a:defRPr>
            </a:lvl3pPr>
            <a:lvl4pPr marL="1600200" indent="-228600">
              <a:defRPr sz="2200">
                <a:solidFill>
                  <a:schemeClr val="hlink"/>
                </a:solidFill>
                <a:latin typeface="Arial" panose="020B0604020202020204" pitchFamily="34" charset="0"/>
                <a:cs typeface="Arial" panose="020B0604020202020204" pitchFamily="34" charset="0"/>
              </a:defRPr>
            </a:lvl4pPr>
            <a:lvl5pPr marL="2057400" indent="-228600">
              <a:defRPr sz="2200">
                <a:solidFill>
                  <a:schemeClr val="hlink"/>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9pPr>
          </a:lstStyle>
          <a:p>
            <a:pPr lvl="0" eaLnBrk="0" fontAlgn="base" hangingPunct="0">
              <a:lnSpc>
                <a:spcPts val="1900"/>
              </a:lnSpc>
              <a:spcBef>
                <a:spcPct val="0"/>
              </a:spcBef>
              <a:spcAft>
                <a:spcPct val="0"/>
              </a:spcAft>
              <a:defRPr/>
            </a:pPr>
            <a:r>
              <a:rPr lang="en-US" altLang="en-US" sz="1400" b="1" dirty="0">
                <a:solidFill>
                  <a:srgbClr val="000000"/>
                </a:solidFill>
                <a:latin typeface="Calibri" panose="020F0502020204030204" pitchFamily="34" charset="0"/>
                <a:ea typeface="MS PGothic" pitchFamily="34" charset="-128"/>
              </a:rPr>
              <a:t>Utilization</a:t>
            </a:r>
            <a:r>
              <a:rPr lang="en-US" altLang="en-US" sz="1400" dirty="0">
                <a:solidFill>
                  <a:srgbClr val="000000"/>
                </a:solidFill>
                <a:latin typeface="Calibri" panose="020F0502020204030204" pitchFamily="34" charset="0"/>
                <a:ea typeface="MS PGothic" pitchFamily="34" charset="-128"/>
              </a:rPr>
              <a:t> is the concept which helps us to understand/track how IBM practitioners’ time is being spent. This is the way to track accurately whether a practitioner is working all the given available hours and the exact distribution of the available hours, i.e. if the given available hours are spent doing billable/chargeable project delivery, productive work or it also involves idle hours and non-productive activities. </a:t>
            </a:r>
          </a:p>
          <a:p>
            <a:pPr marL="0" marR="0" lvl="0" indent="0" algn="l" defTabSz="914400" rtl="0" eaLnBrk="0" fontAlgn="base" latinLnBrk="0" hangingPunct="0">
              <a:lnSpc>
                <a:spcPts val="1900"/>
              </a:lnSpc>
              <a:spcBef>
                <a:spcPct val="0"/>
              </a:spcBef>
              <a:spcAft>
                <a:spcPct val="0"/>
              </a:spcAft>
              <a:buClrTx/>
              <a:buSzTx/>
              <a:buFontTx/>
              <a:buNone/>
              <a:tabLst/>
              <a:defRPr/>
            </a:pPr>
            <a:endParaRPr kumimoji="0" lang="en-US" altLang="en-US" sz="800" b="0" i="0" u="none" strike="noStrike" kern="1200" cap="none" spc="0" normalizeH="0" baseline="0" noProof="0" dirty="0">
              <a:ln>
                <a:noFill/>
              </a:ln>
              <a:solidFill>
                <a:srgbClr val="000000"/>
              </a:solidFill>
              <a:effectLst/>
              <a:uLnTx/>
              <a:uFillTx/>
              <a:latin typeface="Calibri" panose="020F0502020204030204" pitchFamily="34" charset="0"/>
              <a:ea typeface="MS PGothic" pitchFamily="34" charset="-128"/>
            </a:endParaRPr>
          </a:p>
          <a:p>
            <a:pPr marL="0" marR="0" lvl="0" indent="0" algn="l" defTabSz="914400" rtl="0" eaLnBrk="0" fontAlgn="base" latinLnBrk="0" hangingPunct="0">
              <a:lnSpc>
                <a:spcPts val="1900"/>
              </a:lnSpc>
              <a:spcBef>
                <a:spcPct val="0"/>
              </a:spcBef>
              <a:spcAft>
                <a:spcPct val="0"/>
              </a:spcAft>
              <a:buClrTx/>
              <a:buSzTx/>
              <a:buFontTx/>
              <a:buNone/>
              <a:tabLst/>
              <a:defRPr/>
            </a:pPr>
            <a:r>
              <a:rPr kumimoji="0" lang="en-US" altLang="en-US" sz="1400" b="0" i="0" u="none" strike="noStrike" kern="1200" cap="none" spc="0" normalizeH="0" baseline="0" noProof="0" dirty="0">
                <a:ln>
                  <a:noFill/>
                </a:ln>
                <a:solidFill>
                  <a:srgbClr val="000000"/>
                </a:solidFill>
                <a:effectLst/>
                <a:uLnTx/>
                <a:uFillTx/>
                <a:latin typeface="Calibri" panose="020F0502020204030204" pitchFamily="34" charset="0"/>
                <a:ea typeface="MS PGothic" pitchFamily="34" charset="-128"/>
              </a:rPr>
              <a:t>To enable the linkage between practitioners and revenue while encouraging the sharing of resources across LOBs, three tiers of utilization exist. Practitioners receive billable utilization credit for work on commercial contracts within his/her LOB and receive chargeable utilization credit for work performed for other LOBs.</a:t>
            </a:r>
          </a:p>
        </p:txBody>
      </p:sp>
      <p:sp>
        <p:nvSpPr>
          <p:cNvPr id="8" name="Rectangle 6">
            <a:extLst>
              <a:ext uri="{FF2B5EF4-FFF2-40B4-BE49-F238E27FC236}">
                <a16:creationId xmlns:a16="http://schemas.microsoft.com/office/drawing/2014/main" id="{B823311A-FFF3-436B-87E5-8C8FB8CC97DD}"/>
              </a:ext>
            </a:extLst>
          </p:cNvPr>
          <p:cNvSpPr>
            <a:spLocks noChangeArrowheads="1"/>
          </p:cNvSpPr>
          <p:nvPr/>
        </p:nvSpPr>
        <p:spPr bwMode="auto">
          <a:xfrm>
            <a:off x="3169327" y="6175726"/>
            <a:ext cx="589625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200">
                <a:solidFill>
                  <a:schemeClr val="hlink"/>
                </a:solidFill>
                <a:latin typeface="Arial" panose="020B0604020202020204" pitchFamily="34" charset="0"/>
                <a:cs typeface="Arial" panose="020B0604020202020204" pitchFamily="34" charset="0"/>
              </a:defRPr>
            </a:lvl1pPr>
            <a:lvl2pPr marL="742950" indent="-285750">
              <a:defRPr sz="2200">
                <a:solidFill>
                  <a:schemeClr val="hlink"/>
                </a:solidFill>
                <a:latin typeface="Arial" panose="020B0604020202020204" pitchFamily="34" charset="0"/>
                <a:cs typeface="Arial" panose="020B0604020202020204" pitchFamily="34" charset="0"/>
              </a:defRPr>
            </a:lvl2pPr>
            <a:lvl3pPr marL="1143000" indent="-228600">
              <a:defRPr sz="2200">
                <a:solidFill>
                  <a:schemeClr val="hlink"/>
                </a:solidFill>
                <a:latin typeface="Arial" panose="020B0604020202020204" pitchFamily="34" charset="0"/>
                <a:cs typeface="Arial" panose="020B0604020202020204" pitchFamily="34" charset="0"/>
              </a:defRPr>
            </a:lvl3pPr>
            <a:lvl4pPr marL="1600200" indent="-228600">
              <a:defRPr sz="2200">
                <a:solidFill>
                  <a:schemeClr val="hlink"/>
                </a:solidFill>
                <a:latin typeface="Arial" panose="020B0604020202020204" pitchFamily="34" charset="0"/>
                <a:cs typeface="Arial" panose="020B0604020202020204" pitchFamily="34" charset="0"/>
              </a:defRPr>
            </a:lvl4pPr>
            <a:lvl5pPr marL="2057400" indent="-228600">
              <a:defRPr sz="2200">
                <a:solidFill>
                  <a:schemeClr val="hlink"/>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200" b="0" i="0" u="none" strike="noStrike" kern="1200" cap="none" spc="0" normalizeH="0" baseline="0" noProof="0" dirty="0">
                <a:ln>
                  <a:noFill/>
                </a:ln>
                <a:solidFill>
                  <a:schemeClr val="bg1">
                    <a:lumMod val="50000"/>
                  </a:schemeClr>
                </a:solidFill>
                <a:effectLst/>
                <a:uLnTx/>
                <a:uFillTx/>
                <a:latin typeface="Calibri" panose="020F0502020204030204" pitchFamily="34" charset="0"/>
                <a:ea typeface="MS PGothic" pitchFamily="34" charset="-128"/>
                <a:cs typeface="Arial" panose="020B0604020202020204" pitchFamily="34" charset="0"/>
                <a:hlinkClick r:id="rId3"/>
              </a:rPr>
              <a:t>https://w3.ibm.com/w3publisher/consulting-labor-compliance-guideline/labor-compliance-guideline/utilization-metrics-introduction</a:t>
            </a:r>
            <a:endParaRPr kumimoji="0" lang="en-US" altLang="en-US" sz="1200" b="0" i="0" u="none" strike="noStrike" kern="1200" cap="none" spc="0" normalizeH="0" baseline="0" noProof="0" dirty="0">
              <a:ln>
                <a:noFill/>
              </a:ln>
              <a:solidFill>
                <a:schemeClr val="bg1">
                  <a:lumMod val="50000"/>
                </a:schemeClr>
              </a:solidFill>
              <a:effectLst/>
              <a:uLnTx/>
              <a:uFillTx/>
              <a:latin typeface="Calibri" panose="020F0502020204030204" pitchFamily="34" charset="0"/>
              <a:ea typeface="MS PGothic" pitchFamily="34" charset="-128"/>
              <a:cs typeface="Arial" panose="020B0604020202020204" pitchFamily="34" charset="0"/>
            </a:endParaRPr>
          </a:p>
        </p:txBody>
      </p:sp>
      <p:sp>
        <p:nvSpPr>
          <p:cNvPr id="9" name="文本框 40">
            <a:extLst>
              <a:ext uri="{FF2B5EF4-FFF2-40B4-BE49-F238E27FC236}">
                <a16:creationId xmlns:a16="http://schemas.microsoft.com/office/drawing/2014/main" id="{29920AC4-D879-4C5D-8DC8-BB52BC66B386}"/>
              </a:ext>
            </a:extLst>
          </p:cNvPr>
          <p:cNvSpPr txBox="1"/>
          <p:nvPr/>
        </p:nvSpPr>
        <p:spPr>
          <a:xfrm>
            <a:off x="474845" y="279356"/>
            <a:ext cx="2694481" cy="374571"/>
          </a:xfrm>
          <a:prstGeom prst="flowChartAlternateProcess">
            <a:avLst/>
          </a:prstGeom>
          <a:solidFill>
            <a:srgbClr val="006699"/>
          </a:solidFill>
        </p:spPr>
        <p:txBody>
          <a:bodyPr wrap="square" rtlCol="0">
            <a:spAutoFit/>
            <a:scene3d>
              <a:camera prst="orthographicFront"/>
              <a:lightRig rig="threePt" dir="t"/>
            </a:scene3d>
            <a:sp3d contourW="12700"/>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1" i="0" u="none" strike="noStrike" kern="1200" cap="none" spc="0" normalizeH="0" baseline="0" noProof="0" dirty="0">
                <a:ln>
                  <a:noFill/>
                </a:ln>
                <a:solidFill>
                  <a:srgbClr val="FFFFFF"/>
                </a:solidFill>
                <a:effectLst/>
                <a:uLnTx/>
                <a:uFillTx/>
                <a:latin typeface="Calibri" panose="020F0502020204030204" pitchFamily="34" charset="0"/>
                <a:ea typeface="MS PGothic" pitchFamily="34" charset="-128"/>
                <a:cs typeface="+mn-cs"/>
              </a:rPr>
              <a:t>What is Utilization? </a:t>
            </a:r>
          </a:p>
        </p:txBody>
      </p:sp>
      <p:sp>
        <p:nvSpPr>
          <p:cNvPr id="10" name="文本框 40">
            <a:extLst>
              <a:ext uri="{FF2B5EF4-FFF2-40B4-BE49-F238E27FC236}">
                <a16:creationId xmlns:a16="http://schemas.microsoft.com/office/drawing/2014/main" id="{61AFB532-0691-4A5B-B888-DBF02A04909C}"/>
              </a:ext>
            </a:extLst>
          </p:cNvPr>
          <p:cNvSpPr txBox="1"/>
          <p:nvPr/>
        </p:nvSpPr>
        <p:spPr>
          <a:xfrm>
            <a:off x="474845" y="2439130"/>
            <a:ext cx="2694481" cy="374571"/>
          </a:xfrm>
          <a:prstGeom prst="flowChartAlternateProcess">
            <a:avLst/>
          </a:prstGeom>
          <a:solidFill>
            <a:srgbClr val="006699"/>
          </a:solidFill>
        </p:spPr>
        <p:txBody>
          <a:bodyPr wrap="square" rtlCol="0">
            <a:spAutoFit/>
            <a:scene3d>
              <a:camera prst="orthographicFront"/>
              <a:lightRig rig="threePt" dir="t"/>
            </a:scene3d>
            <a:sp3d contourW="12700"/>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1" i="0" u="none" strike="noStrike" kern="1200" cap="none" spc="0" normalizeH="0" baseline="0" noProof="0" dirty="0">
                <a:ln>
                  <a:noFill/>
                </a:ln>
                <a:solidFill>
                  <a:srgbClr val="FFFFFF"/>
                </a:solidFill>
                <a:effectLst/>
                <a:uLnTx/>
                <a:uFillTx/>
                <a:latin typeface="Calibri" panose="020F0502020204030204" pitchFamily="34" charset="0"/>
                <a:ea typeface="宋体" charset="-122"/>
                <a:cs typeface="Calibri" panose="020F0502020204030204" pitchFamily="34" charset="0"/>
              </a:rPr>
              <a:t>IBM Utilization Categories</a:t>
            </a:r>
            <a:endParaRPr kumimoji="0" lang="en-US" altLang="en-US" sz="1600" b="1" i="0" u="none" strike="noStrike" kern="1200" cap="none" spc="0" normalizeH="0" baseline="0" noProof="0" dirty="0">
              <a:ln>
                <a:noFill/>
              </a:ln>
              <a:solidFill>
                <a:srgbClr val="FFFFFF"/>
              </a:solidFill>
              <a:effectLst/>
              <a:uLnTx/>
              <a:uFillTx/>
              <a:latin typeface="Calibri" panose="020F0502020204030204" pitchFamily="34" charset="0"/>
              <a:ea typeface="MS PGothic" pitchFamily="34" charset="-128"/>
              <a:cs typeface="+mn-cs"/>
            </a:endParaRPr>
          </a:p>
        </p:txBody>
      </p:sp>
      <p:sp>
        <p:nvSpPr>
          <p:cNvPr id="12" name="文本框 40">
            <a:extLst>
              <a:ext uri="{FF2B5EF4-FFF2-40B4-BE49-F238E27FC236}">
                <a16:creationId xmlns:a16="http://schemas.microsoft.com/office/drawing/2014/main" id="{B0408F34-8571-4002-8D36-66D47C8037A1}"/>
              </a:ext>
            </a:extLst>
          </p:cNvPr>
          <p:cNvSpPr txBox="1"/>
          <p:nvPr/>
        </p:nvSpPr>
        <p:spPr>
          <a:xfrm>
            <a:off x="474844" y="6169543"/>
            <a:ext cx="2694481" cy="374571"/>
          </a:xfrm>
          <a:prstGeom prst="flowChartAlternateProcess">
            <a:avLst/>
          </a:prstGeom>
          <a:solidFill>
            <a:srgbClr val="006699"/>
          </a:solidFill>
        </p:spPr>
        <p:txBody>
          <a:bodyPr wrap="square" rtlCol="0">
            <a:spAutoFit/>
            <a:scene3d>
              <a:camera prst="orthographicFront"/>
              <a:lightRig rig="threePt" dir="t"/>
            </a:scene3d>
            <a:sp3d contourW="12700"/>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1" i="0" u="none" strike="noStrike" kern="1200" cap="none" spc="0" normalizeH="0" baseline="0" noProof="0" dirty="0">
                <a:ln>
                  <a:noFill/>
                </a:ln>
                <a:solidFill>
                  <a:srgbClr val="FFFFFF"/>
                </a:solidFill>
                <a:effectLst/>
                <a:uLnTx/>
                <a:uFillTx/>
                <a:latin typeface="Calibri" panose="020F0502020204030204" pitchFamily="34" charset="0"/>
                <a:ea typeface="MS PGothic" pitchFamily="34" charset="-128"/>
                <a:cs typeface="+mn-cs"/>
              </a:rPr>
              <a:t>Utilization</a:t>
            </a:r>
            <a:r>
              <a:rPr kumimoji="0" lang="en-US" altLang="en-US" sz="1600" b="1" i="0" u="none" strike="noStrike" kern="1200" cap="none" spc="0" normalizeH="0" baseline="0" noProof="0" dirty="0">
                <a:ln>
                  <a:noFill/>
                </a:ln>
                <a:solidFill>
                  <a:srgbClr val="FFFFFF"/>
                </a:solidFill>
                <a:effectLst/>
                <a:uLnTx/>
                <a:uFillTx/>
                <a:latin typeface="Calibri" panose="020F0502020204030204" pitchFamily="34" charset="0"/>
                <a:ea typeface="+mn-ea"/>
                <a:cs typeface="+mn-cs"/>
              </a:rPr>
              <a:t> related &amp; FAQ</a:t>
            </a:r>
            <a:endParaRPr kumimoji="0" lang="en-US" altLang="en-US" sz="1600" b="1" i="0" u="none" strike="noStrike" kern="1200" cap="none" spc="0" normalizeH="0" baseline="0" noProof="0" dirty="0">
              <a:ln>
                <a:noFill/>
              </a:ln>
              <a:solidFill>
                <a:srgbClr val="FFFFFF"/>
              </a:solidFill>
              <a:effectLst/>
              <a:uLnTx/>
              <a:uFillTx/>
              <a:latin typeface="Calibri" panose="020F0502020204030204" pitchFamily="34" charset="0"/>
              <a:ea typeface="MS PGothic" pitchFamily="34" charset="-128"/>
              <a:cs typeface="+mn-cs"/>
            </a:endParaRPr>
          </a:p>
        </p:txBody>
      </p:sp>
      <p:sp>
        <p:nvSpPr>
          <p:cNvPr id="4" name="Slide Number Placeholder 3">
            <a:extLst>
              <a:ext uri="{FF2B5EF4-FFF2-40B4-BE49-F238E27FC236}">
                <a16:creationId xmlns:a16="http://schemas.microsoft.com/office/drawing/2014/main" id="{C814E72F-C314-BA4A-8EC4-2E909864D2B3}"/>
              </a:ext>
            </a:extLst>
          </p:cNvPr>
          <p:cNvSpPr>
            <a:spLocks noGrp="1"/>
          </p:cNvSpPr>
          <p:nvPr>
            <p:ph type="sldNum" sz="quarter" idx="10"/>
          </p:nvPr>
        </p:nvSpPr>
        <p:spPr>
          <a:xfrm>
            <a:off x="9391206" y="6370411"/>
            <a:ext cx="2438309" cy="222249"/>
          </a:xfrm>
        </p:spPr>
        <p:txBody>
          <a:bodyPr/>
          <a:lstStyle/>
          <a:p>
            <a:fld id="{D1379E22-686B-4BE4-909B-5ECE46092DDD}" type="slidenum">
              <a:rPr lang="en-US" altLang="en-US" smtClean="0">
                <a:solidFill>
                  <a:schemeClr val="bg1">
                    <a:lumMod val="50000"/>
                  </a:schemeClr>
                </a:solidFill>
              </a:rPr>
              <a:pPr/>
              <a:t>26</a:t>
            </a:fld>
            <a:endParaRPr lang="en-US" altLang="en-US" dirty="0">
              <a:solidFill>
                <a:schemeClr val="bg1">
                  <a:lumMod val="50000"/>
                </a:schemeClr>
              </a:solidFill>
            </a:endParaRPr>
          </a:p>
        </p:txBody>
      </p:sp>
    </p:spTree>
    <p:extLst>
      <p:ext uri="{BB962C8B-B14F-4D97-AF65-F5344CB8AC3E}">
        <p14:creationId xmlns:p14="http://schemas.microsoft.com/office/powerpoint/2010/main" val="6109049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40">
            <a:extLst>
              <a:ext uri="{FF2B5EF4-FFF2-40B4-BE49-F238E27FC236}">
                <a16:creationId xmlns:a16="http://schemas.microsoft.com/office/drawing/2014/main" id="{F818CE26-EFF9-4743-89EC-534DC37DA90F}"/>
              </a:ext>
            </a:extLst>
          </p:cNvPr>
          <p:cNvSpPr txBox="1"/>
          <p:nvPr/>
        </p:nvSpPr>
        <p:spPr>
          <a:xfrm>
            <a:off x="304889" y="120245"/>
            <a:ext cx="1888452" cy="374571"/>
          </a:xfrm>
          <a:prstGeom prst="flowChartAlternateProcess">
            <a:avLst/>
          </a:prstGeom>
          <a:solidFill>
            <a:srgbClr val="006699"/>
          </a:solid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Activity Codes List</a:t>
            </a:r>
            <a:endParaRPr kumimoji="0" lang="en-AU" altLang="zh-CN" sz="1600" b="1" i="0" u="none" strike="noStrike" kern="120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endParaRPr>
          </a:p>
        </p:txBody>
      </p:sp>
      <p:sp>
        <p:nvSpPr>
          <p:cNvPr id="8" name="Slide Number Placeholder 7">
            <a:extLst>
              <a:ext uri="{FF2B5EF4-FFF2-40B4-BE49-F238E27FC236}">
                <a16:creationId xmlns:a16="http://schemas.microsoft.com/office/drawing/2014/main" id="{B8C11373-1B02-4494-9AF3-3FC362135C6A}"/>
              </a:ext>
            </a:extLst>
          </p:cNvPr>
          <p:cNvSpPr>
            <a:spLocks noGrp="1"/>
          </p:cNvSpPr>
          <p:nvPr>
            <p:ph type="sldNum" sz="quarter" idx="11"/>
          </p:nvPr>
        </p:nvSpPr>
        <p:spPr/>
        <p:txBody>
          <a:bodyPr/>
          <a:lstStyle/>
          <a:p>
            <a:fld id="{59395FB3-9C97-154F-86B2-7E381B951268}" type="slidenum">
              <a:rPr lang="en-US" smtClean="0"/>
              <a:pPr/>
              <a:t>27</a:t>
            </a:fld>
            <a:endParaRPr lang="en-US" dirty="0"/>
          </a:p>
        </p:txBody>
      </p:sp>
      <p:graphicFrame>
        <p:nvGraphicFramePr>
          <p:cNvPr id="2" name="Table 1">
            <a:extLst>
              <a:ext uri="{FF2B5EF4-FFF2-40B4-BE49-F238E27FC236}">
                <a16:creationId xmlns:a16="http://schemas.microsoft.com/office/drawing/2014/main" id="{C1984A4A-5E08-4A9F-9F0F-AB4999551EB8}"/>
              </a:ext>
            </a:extLst>
          </p:cNvPr>
          <p:cNvGraphicFramePr>
            <a:graphicFrameLocks noGrp="1"/>
          </p:cNvGraphicFramePr>
          <p:nvPr>
            <p:extLst>
              <p:ext uri="{D42A27DB-BD31-4B8C-83A1-F6EECF244321}">
                <p14:modId xmlns:p14="http://schemas.microsoft.com/office/powerpoint/2010/main" val="3690252317"/>
              </p:ext>
            </p:extLst>
          </p:nvPr>
        </p:nvGraphicFramePr>
        <p:xfrm>
          <a:off x="321826" y="687873"/>
          <a:ext cx="11565285" cy="5348945"/>
        </p:xfrm>
        <a:graphic>
          <a:graphicData uri="http://schemas.openxmlformats.org/drawingml/2006/table">
            <a:tbl>
              <a:tblPr/>
              <a:tblGrid>
                <a:gridCol w="720043">
                  <a:extLst>
                    <a:ext uri="{9D8B030D-6E8A-4147-A177-3AD203B41FA5}">
                      <a16:colId xmlns:a16="http://schemas.microsoft.com/office/drawing/2014/main" val="2159605975"/>
                    </a:ext>
                  </a:extLst>
                </a:gridCol>
                <a:gridCol w="1135464">
                  <a:extLst>
                    <a:ext uri="{9D8B030D-6E8A-4147-A177-3AD203B41FA5}">
                      <a16:colId xmlns:a16="http://schemas.microsoft.com/office/drawing/2014/main" val="168536737"/>
                    </a:ext>
                  </a:extLst>
                </a:gridCol>
                <a:gridCol w="625855">
                  <a:extLst>
                    <a:ext uri="{9D8B030D-6E8A-4147-A177-3AD203B41FA5}">
                      <a16:colId xmlns:a16="http://schemas.microsoft.com/office/drawing/2014/main" val="3560660219"/>
                    </a:ext>
                  </a:extLst>
                </a:gridCol>
                <a:gridCol w="1286039">
                  <a:extLst>
                    <a:ext uri="{9D8B030D-6E8A-4147-A177-3AD203B41FA5}">
                      <a16:colId xmlns:a16="http://schemas.microsoft.com/office/drawing/2014/main" val="1818182100"/>
                    </a:ext>
                  </a:extLst>
                </a:gridCol>
                <a:gridCol w="1162623">
                  <a:extLst>
                    <a:ext uri="{9D8B030D-6E8A-4147-A177-3AD203B41FA5}">
                      <a16:colId xmlns:a16="http://schemas.microsoft.com/office/drawing/2014/main" val="674353726"/>
                    </a:ext>
                  </a:extLst>
                </a:gridCol>
                <a:gridCol w="6635261">
                  <a:extLst>
                    <a:ext uri="{9D8B030D-6E8A-4147-A177-3AD203B41FA5}">
                      <a16:colId xmlns:a16="http://schemas.microsoft.com/office/drawing/2014/main" val="4263420861"/>
                    </a:ext>
                  </a:extLst>
                </a:gridCol>
              </a:tblGrid>
              <a:tr h="358870">
                <a:tc>
                  <a:txBody>
                    <a:bodyPr/>
                    <a:lstStyle/>
                    <a:p>
                      <a:pPr algn="ctr" fontAlgn="ctr"/>
                      <a:r>
                        <a:rPr lang="en-US" sz="1100" b="1" i="0" u="none" strike="noStrike" dirty="0">
                          <a:solidFill>
                            <a:srgbClr val="000000"/>
                          </a:solidFill>
                          <a:effectLst/>
                          <a:latin typeface="Calibri" panose="020F0502020204030204" pitchFamily="34" charset="0"/>
                          <a:cs typeface="Calibri" panose="020F0502020204030204" pitchFamily="34" charset="0"/>
                        </a:rPr>
                        <a:t>Scenario</a:t>
                      </a:r>
                    </a:p>
                  </a:txBody>
                  <a:tcPr marL="5391" marR="5391" marT="5391" marB="0" anchor="ctr">
                    <a:lnL w="12700" cap="flat" cmpd="sng" algn="ctr">
                      <a:solidFill>
                        <a:srgbClr val="5F5F5F"/>
                      </a:solidFill>
                      <a:prstDash val="solid"/>
                      <a:round/>
                      <a:headEnd type="none" w="med" len="med"/>
                      <a:tailEnd type="none" w="med" len="med"/>
                    </a:lnL>
                    <a:lnR w="12700" cap="flat" cmpd="sng" algn="ctr">
                      <a:solidFill>
                        <a:srgbClr val="5F5F5F"/>
                      </a:solidFill>
                      <a:prstDash val="solid"/>
                      <a:round/>
                      <a:headEnd type="none" w="med" len="med"/>
                      <a:tailEnd type="none" w="med" len="med"/>
                    </a:lnR>
                    <a:lnT w="12700" cap="flat" cmpd="sng" algn="ctr">
                      <a:solidFill>
                        <a:srgbClr val="5F5F5F"/>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2D050"/>
                    </a:solidFill>
                  </a:tcPr>
                </a:tc>
                <a:tc>
                  <a:txBody>
                    <a:bodyPr/>
                    <a:lstStyle/>
                    <a:p>
                      <a:pPr algn="ctr" fontAlgn="ctr"/>
                      <a:r>
                        <a:rPr lang="en-US" sz="1100" b="1" i="0" u="none" strike="noStrike" dirty="0">
                          <a:solidFill>
                            <a:srgbClr val="000000"/>
                          </a:solidFill>
                          <a:effectLst/>
                          <a:latin typeface="Calibri" panose="020F0502020204030204" pitchFamily="34" charset="0"/>
                          <a:cs typeface="Calibri" panose="020F0502020204030204" pitchFamily="34" charset="0"/>
                        </a:rPr>
                        <a:t>WBS/Account ID *</a:t>
                      </a:r>
                    </a:p>
                  </a:txBody>
                  <a:tcPr marL="5391" marR="5391" marT="5391" marB="0" anchor="ctr">
                    <a:lnL w="12700" cap="flat" cmpd="sng" algn="ctr">
                      <a:solidFill>
                        <a:srgbClr val="5F5F5F"/>
                      </a:solidFill>
                      <a:prstDash val="solid"/>
                      <a:round/>
                      <a:headEnd type="none" w="med" len="med"/>
                      <a:tailEnd type="none" w="med" len="med"/>
                    </a:lnL>
                    <a:lnR w="12700" cap="flat" cmpd="sng" algn="ctr">
                      <a:solidFill>
                        <a:srgbClr val="5F5F5F"/>
                      </a:solidFill>
                      <a:prstDash val="solid"/>
                      <a:round/>
                      <a:headEnd type="none" w="med" len="med"/>
                      <a:tailEnd type="none" w="med" len="med"/>
                    </a:lnR>
                    <a:lnT w="12700" cap="flat" cmpd="sng" algn="ctr">
                      <a:solidFill>
                        <a:srgbClr val="5F5F5F"/>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2D050"/>
                    </a:solidFill>
                  </a:tcPr>
                </a:tc>
                <a:tc>
                  <a:txBody>
                    <a:bodyPr/>
                    <a:lstStyle/>
                    <a:p>
                      <a:pPr algn="ctr" fontAlgn="ctr"/>
                      <a:r>
                        <a:rPr lang="en-US" sz="1100" b="1" i="0" u="none" strike="noStrike">
                          <a:solidFill>
                            <a:srgbClr val="000000"/>
                          </a:solidFill>
                          <a:effectLst/>
                          <a:latin typeface="Calibri" panose="020F0502020204030204" pitchFamily="34" charset="0"/>
                          <a:cs typeface="Calibri" panose="020F0502020204030204" pitchFamily="34" charset="0"/>
                        </a:rPr>
                        <a:t>Activity Code</a:t>
                      </a:r>
                    </a:p>
                  </a:txBody>
                  <a:tcPr marL="5391" marR="5391" marT="5391" marB="0" anchor="ctr">
                    <a:lnL w="12700" cap="flat" cmpd="sng" algn="ctr">
                      <a:solidFill>
                        <a:srgbClr val="5F5F5F"/>
                      </a:solidFill>
                      <a:prstDash val="solid"/>
                      <a:round/>
                      <a:headEnd type="none" w="med" len="med"/>
                      <a:tailEnd type="none" w="med" len="med"/>
                    </a:lnL>
                    <a:lnR w="12700" cap="flat" cmpd="sng" algn="ctr">
                      <a:solidFill>
                        <a:srgbClr val="5F5F5F"/>
                      </a:solidFill>
                      <a:prstDash val="solid"/>
                      <a:round/>
                      <a:headEnd type="none" w="med" len="med"/>
                      <a:tailEnd type="none" w="med" len="med"/>
                    </a:lnR>
                    <a:lnT w="12700" cap="flat" cmpd="sng" algn="ctr">
                      <a:solidFill>
                        <a:srgbClr val="5F5F5F"/>
                      </a:solidFill>
                      <a:prstDash val="solid"/>
                      <a:round/>
                      <a:headEnd type="none" w="med" len="med"/>
                      <a:tailEnd type="none" w="med" len="med"/>
                    </a:lnT>
                    <a:lnB w="12700" cap="flat" cmpd="sng" algn="ctr">
                      <a:solidFill>
                        <a:srgbClr val="5F5F5F"/>
                      </a:solidFill>
                      <a:prstDash val="solid"/>
                      <a:round/>
                      <a:headEnd type="none" w="med" len="med"/>
                      <a:tailEnd type="none" w="med" len="med"/>
                    </a:lnB>
                    <a:solidFill>
                      <a:srgbClr val="92D050"/>
                    </a:solidFill>
                  </a:tcPr>
                </a:tc>
                <a:tc>
                  <a:txBody>
                    <a:bodyPr/>
                    <a:lstStyle/>
                    <a:p>
                      <a:pPr algn="ctr" fontAlgn="ctr"/>
                      <a:r>
                        <a:rPr lang="en-US" sz="1100" b="1" i="0" u="none" strike="noStrike">
                          <a:solidFill>
                            <a:srgbClr val="000000"/>
                          </a:solidFill>
                          <a:effectLst/>
                          <a:latin typeface="Calibri" panose="020F0502020204030204" pitchFamily="34" charset="0"/>
                          <a:cs typeface="Calibri" panose="020F0502020204030204" pitchFamily="34" charset="0"/>
                        </a:rPr>
                        <a:t>Activity Description</a:t>
                      </a:r>
                    </a:p>
                  </a:txBody>
                  <a:tcPr marL="5391" marR="5391" marT="5391" marB="0" anchor="ctr">
                    <a:lnL w="12700" cap="flat" cmpd="sng" algn="ctr">
                      <a:solidFill>
                        <a:srgbClr val="5F5F5F"/>
                      </a:solidFill>
                      <a:prstDash val="solid"/>
                      <a:round/>
                      <a:headEnd type="none" w="med" len="med"/>
                      <a:tailEnd type="none" w="med" len="med"/>
                    </a:lnL>
                    <a:lnR w="12700" cap="flat" cmpd="sng" algn="ctr">
                      <a:solidFill>
                        <a:srgbClr val="5F5F5F"/>
                      </a:solidFill>
                      <a:prstDash val="solid"/>
                      <a:round/>
                      <a:headEnd type="none" w="med" len="med"/>
                      <a:tailEnd type="none" w="med" len="med"/>
                    </a:lnR>
                    <a:lnT w="12700" cap="flat" cmpd="sng" algn="ctr">
                      <a:solidFill>
                        <a:srgbClr val="5F5F5F"/>
                      </a:solidFill>
                      <a:prstDash val="solid"/>
                      <a:round/>
                      <a:headEnd type="none" w="med" len="med"/>
                      <a:tailEnd type="none" w="med" len="med"/>
                    </a:lnT>
                    <a:lnB w="12700" cap="flat" cmpd="sng" algn="ctr">
                      <a:solidFill>
                        <a:srgbClr val="5F5F5F"/>
                      </a:solidFill>
                      <a:prstDash val="solid"/>
                      <a:round/>
                      <a:headEnd type="none" w="med" len="med"/>
                      <a:tailEnd type="none" w="med" len="med"/>
                    </a:lnB>
                    <a:solidFill>
                      <a:srgbClr val="92D050"/>
                    </a:solidFill>
                  </a:tcPr>
                </a:tc>
                <a:tc>
                  <a:txBody>
                    <a:bodyPr/>
                    <a:lstStyle/>
                    <a:p>
                      <a:pPr algn="ctr" fontAlgn="ctr"/>
                      <a:r>
                        <a:rPr lang="en-US" sz="1100" b="1" i="0" u="none" strike="noStrike">
                          <a:solidFill>
                            <a:srgbClr val="000000"/>
                          </a:solidFill>
                          <a:effectLst/>
                          <a:latin typeface="Calibri" panose="020F0502020204030204" pitchFamily="34" charset="0"/>
                          <a:cs typeface="Calibri" panose="020F0502020204030204" pitchFamily="34" charset="0"/>
                        </a:rPr>
                        <a:t>Code Type</a:t>
                      </a:r>
                    </a:p>
                  </a:txBody>
                  <a:tcPr marL="5391" marR="5391" marT="5391" marB="0" anchor="ctr">
                    <a:lnL w="12700" cap="flat" cmpd="sng" algn="ctr">
                      <a:solidFill>
                        <a:srgbClr val="5F5F5F"/>
                      </a:solidFill>
                      <a:prstDash val="solid"/>
                      <a:round/>
                      <a:headEnd type="none" w="med" len="med"/>
                      <a:tailEnd type="none" w="med" len="med"/>
                    </a:lnL>
                    <a:lnR w="12700" cap="flat" cmpd="sng" algn="ctr">
                      <a:solidFill>
                        <a:srgbClr val="5F5F5F"/>
                      </a:solidFill>
                      <a:prstDash val="solid"/>
                      <a:round/>
                      <a:headEnd type="none" w="med" len="med"/>
                      <a:tailEnd type="none" w="med" len="med"/>
                    </a:lnR>
                    <a:lnT w="12700" cap="flat" cmpd="sng" algn="ctr">
                      <a:solidFill>
                        <a:srgbClr val="5F5F5F"/>
                      </a:solidFill>
                      <a:prstDash val="solid"/>
                      <a:round/>
                      <a:headEnd type="none" w="med" len="med"/>
                      <a:tailEnd type="none" w="med" len="med"/>
                    </a:lnT>
                    <a:lnB w="12700" cap="flat" cmpd="sng" algn="ctr">
                      <a:solidFill>
                        <a:srgbClr val="5F5F5F"/>
                      </a:solidFill>
                      <a:prstDash val="solid"/>
                      <a:round/>
                      <a:headEnd type="none" w="med" len="med"/>
                      <a:tailEnd type="none" w="med" len="med"/>
                    </a:lnB>
                    <a:solidFill>
                      <a:srgbClr val="92D050"/>
                    </a:solidFill>
                  </a:tcPr>
                </a:tc>
                <a:tc>
                  <a:txBody>
                    <a:bodyPr/>
                    <a:lstStyle/>
                    <a:p>
                      <a:pPr algn="ctr" fontAlgn="ctr"/>
                      <a:r>
                        <a:rPr lang="en-US" sz="1100" b="1" i="0" u="none" strike="noStrike" dirty="0">
                          <a:solidFill>
                            <a:srgbClr val="000000"/>
                          </a:solidFill>
                          <a:effectLst/>
                          <a:latin typeface="Calibri" panose="020F0502020204030204" pitchFamily="34" charset="0"/>
                          <a:cs typeface="Calibri" panose="020F0502020204030204" pitchFamily="34" charset="0"/>
                        </a:rPr>
                        <a:t>Comments</a:t>
                      </a:r>
                    </a:p>
                  </a:txBody>
                  <a:tcPr marL="5391" marR="5391" marT="5391" marB="0" anchor="ctr">
                    <a:lnL w="12700" cap="flat" cmpd="sng" algn="ctr">
                      <a:solidFill>
                        <a:srgbClr val="5F5F5F"/>
                      </a:solidFill>
                      <a:prstDash val="solid"/>
                      <a:round/>
                      <a:headEnd type="none" w="med" len="med"/>
                      <a:tailEnd type="none" w="med" len="med"/>
                    </a:lnL>
                    <a:lnR w="12700" cap="flat" cmpd="sng" algn="ctr">
                      <a:solidFill>
                        <a:srgbClr val="5F5F5F"/>
                      </a:solidFill>
                      <a:prstDash val="solid"/>
                      <a:round/>
                      <a:headEnd type="none" w="med" len="med"/>
                      <a:tailEnd type="none" w="med" len="med"/>
                    </a:lnR>
                    <a:lnT w="12700" cap="flat" cmpd="sng" algn="ctr">
                      <a:solidFill>
                        <a:srgbClr val="5F5F5F"/>
                      </a:solidFill>
                      <a:prstDash val="solid"/>
                      <a:round/>
                      <a:headEnd type="none" w="med" len="med"/>
                      <a:tailEnd type="none" w="med" len="med"/>
                    </a:lnT>
                    <a:lnB w="12700" cap="flat" cmpd="sng" algn="ctr">
                      <a:solidFill>
                        <a:srgbClr val="5F5F5F"/>
                      </a:solidFill>
                      <a:prstDash val="solid"/>
                      <a:round/>
                      <a:headEnd type="none" w="med" len="med"/>
                      <a:tailEnd type="none" w="med" len="med"/>
                    </a:lnB>
                    <a:solidFill>
                      <a:srgbClr val="92D050"/>
                    </a:solidFill>
                  </a:tcPr>
                </a:tc>
                <a:extLst>
                  <a:ext uri="{0D108BD9-81ED-4DB2-BD59-A6C34878D82A}">
                    <a16:rowId xmlns:a16="http://schemas.microsoft.com/office/drawing/2014/main" val="1678062117"/>
                  </a:ext>
                </a:extLst>
              </a:tr>
              <a:tr h="214411">
                <a:tc rowSpan="6">
                  <a:txBody>
                    <a:bodyPr/>
                    <a:lstStyle/>
                    <a:p>
                      <a:pPr algn="l" fontAlgn="ctr"/>
                      <a:r>
                        <a:rPr lang="en-US" sz="1100" b="0" i="0" u="none" strike="noStrike">
                          <a:solidFill>
                            <a:srgbClr val="000000"/>
                          </a:solidFill>
                          <a:effectLst/>
                          <a:latin typeface="Calibri" panose="020F0502020204030204" pitchFamily="34" charset="0"/>
                          <a:cs typeface="Calibri" panose="020F0502020204030204" pitchFamily="34" charset="0"/>
                        </a:rPr>
                        <a:t>For Billable Accounts</a:t>
                      </a:r>
                    </a:p>
                  </a:txBody>
                  <a:tcPr marL="5391" marR="5391" marT="539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5F5F5F"/>
                      </a:solidFill>
                      <a:prstDash val="solid"/>
                      <a:round/>
                      <a:headEnd type="none" w="med" len="med"/>
                      <a:tailEnd type="none" w="med" len="med"/>
                    </a:lnB>
                  </a:tcPr>
                </a:tc>
                <a:tc rowSpan="6">
                  <a:txBody>
                    <a:bodyPr/>
                    <a:lstStyle/>
                    <a:p>
                      <a:pPr algn="l" fontAlgn="ctr"/>
                      <a:r>
                        <a:rPr lang="en-US" sz="1100" b="0" i="0" u="none" strike="noStrike" dirty="0">
                          <a:solidFill>
                            <a:srgbClr val="000000"/>
                          </a:solidFill>
                          <a:effectLst/>
                          <a:latin typeface="Calibri" panose="020F0502020204030204" pitchFamily="34" charset="0"/>
                          <a:cs typeface="Calibri" panose="020F0502020204030204" pitchFamily="34" charset="0"/>
                        </a:rPr>
                        <a:t>C.XXXXX.XX1</a:t>
                      </a:r>
                    </a:p>
                  </a:txBody>
                  <a:tcPr marL="5391" marR="5391" marT="539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t"/>
                      <a:r>
                        <a:rPr lang="en-US" sz="1100" b="0" i="0" u="none" strike="noStrike">
                          <a:solidFill>
                            <a:srgbClr val="000000"/>
                          </a:solidFill>
                          <a:effectLst/>
                          <a:latin typeface="Calibri" panose="020F0502020204030204" pitchFamily="34" charset="0"/>
                          <a:cs typeface="Calibri" panose="020F0502020204030204" pitchFamily="34" charset="0"/>
                        </a:rPr>
                        <a:t>GB0010</a:t>
                      </a:r>
                    </a:p>
                  </a:txBody>
                  <a:tcPr marL="5391" marR="5391" marT="5391" marB="0">
                    <a:lnL w="12700" cap="flat" cmpd="sng" algn="ctr">
                      <a:solidFill>
                        <a:srgbClr val="000000"/>
                      </a:solidFill>
                      <a:prstDash val="solid"/>
                      <a:round/>
                      <a:headEnd type="none" w="med" len="med"/>
                      <a:tailEnd type="none" w="med" len="med"/>
                    </a:lnL>
                    <a:lnR w="12700" cap="flat" cmpd="sng" algn="ctr">
                      <a:solidFill>
                        <a:srgbClr val="5F5F5F"/>
                      </a:solidFill>
                      <a:prstDash val="solid"/>
                      <a:round/>
                      <a:headEnd type="none" w="med" len="med"/>
                      <a:tailEnd type="none" w="med" len="med"/>
                    </a:lnR>
                    <a:lnT w="12700" cap="flat" cmpd="sng" algn="ctr">
                      <a:solidFill>
                        <a:srgbClr val="5F5F5F"/>
                      </a:solidFill>
                      <a:prstDash val="solid"/>
                      <a:round/>
                      <a:headEnd type="none" w="med" len="med"/>
                      <a:tailEnd type="none" w="med" len="med"/>
                    </a:lnT>
                    <a:lnB w="12700" cap="flat" cmpd="sng" algn="ctr">
                      <a:solidFill>
                        <a:srgbClr val="5F5F5F"/>
                      </a:solidFill>
                      <a:prstDash val="solid"/>
                      <a:round/>
                      <a:headEnd type="none" w="med" len="med"/>
                      <a:tailEnd type="none" w="med" len="med"/>
                    </a:lnB>
                  </a:tcPr>
                </a:tc>
                <a:tc>
                  <a:txBody>
                    <a:bodyPr/>
                    <a:lstStyle/>
                    <a:p>
                      <a:pPr algn="l" fontAlgn="t"/>
                      <a:r>
                        <a:rPr lang="en-US" sz="1100" b="0" i="0" u="none" strike="noStrike">
                          <a:solidFill>
                            <a:srgbClr val="000000"/>
                          </a:solidFill>
                          <a:effectLst/>
                          <a:latin typeface="Calibri" panose="020F0502020204030204" pitchFamily="34" charset="0"/>
                          <a:cs typeface="Calibri" panose="020F0502020204030204" pitchFamily="34" charset="0"/>
                        </a:rPr>
                        <a:t>Marketing Billable</a:t>
                      </a:r>
                    </a:p>
                  </a:txBody>
                  <a:tcPr marL="5391" marR="5391" marT="5391" marB="0">
                    <a:lnL w="12700" cap="flat" cmpd="sng" algn="ctr">
                      <a:solidFill>
                        <a:srgbClr val="5F5F5F"/>
                      </a:solidFill>
                      <a:prstDash val="solid"/>
                      <a:round/>
                      <a:headEnd type="none" w="med" len="med"/>
                      <a:tailEnd type="none" w="med" len="med"/>
                    </a:lnL>
                    <a:lnR w="12700" cap="flat" cmpd="sng" algn="ctr">
                      <a:solidFill>
                        <a:srgbClr val="5F5F5F"/>
                      </a:solidFill>
                      <a:prstDash val="solid"/>
                      <a:round/>
                      <a:headEnd type="none" w="med" len="med"/>
                      <a:tailEnd type="none" w="med" len="med"/>
                    </a:lnR>
                    <a:lnT w="12700" cap="flat" cmpd="sng" algn="ctr">
                      <a:solidFill>
                        <a:srgbClr val="5F5F5F"/>
                      </a:solidFill>
                      <a:prstDash val="solid"/>
                      <a:round/>
                      <a:headEnd type="none" w="med" len="med"/>
                      <a:tailEnd type="none" w="med" len="med"/>
                    </a:lnT>
                    <a:lnB w="12700" cap="flat" cmpd="sng" algn="ctr">
                      <a:solidFill>
                        <a:srgbClr val="5F5F5F"/>
                      </a:solidFill>
                      <a:prstDash val="solid"/>
                      <a:round/>
                      <a:headEnd type="none" w="med" len="med"/>
                      <a:tailEnd type="none" w="med" len="med"/>
                    </a:lnB>
                  </a:tcPr>
                </a:tc>
                <a:tc>
                  <a:txBody>
                    <a:bodyPr/>
                    <a:lstStyle/>
                    <a:p>
                      <a:pPr algn="l" fontAlgn="t"/>
                      <a:r>
                        <a:rPr lang="en-US" sz="1100" b="0" i="0" u="none" strike="noStrike">
                          <a:solidFill>
                            <a:srgbClr val="000000"/>
                          </a:solidFill>
                          <a:effectLst/>
                          <a:latin typeface="Calibri" panose="020F0502020204030204" pitchFamily="34" charset="0"/>
                          <a:cs typeface="Calibri" panose="020F0502020204030204" pitchFamily="34" charset="0"/>
                        </a:rPr>
                        <a:t>Billable</a:t>
                      </a:r>
                    </a:p>
                  </a:txBody>
                  <a:tcPr marL="5391" marR="5391" marT="5391" marB="0">
                    <a:lnL w="12700" cap="flat" cmpd="sng" algn="ctr">
                      <a:solidFill>
                        <a:srgbClr val="5F5F5F"/>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5F5F5F"/>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ctr"/>
                      <a:r>
                        <a:rPr lang="en-US" sz="1100" b="0" i="0" u="none" strike="noStrike">
                          <a:solidFill>
                            <a:srgbClr val="000000"/>
                          </a:solidFill>
                          <a:effectLst/>
                          <a:latin typeface="Calibri" panose="020F0502020204030204" pitchFamily="34" charset="0"/>
                          <a:cs typeface="Calibri" panose="020F0502020204030204" pitchFamily="34" charset="0"/>
                        </a:rPr>
                        <a:t>Contract marketing hours</a:t>
                      </a:r>
                    </a:p>
                  </a:txBody>
                  <a:tcPr marL="5391" marR="5391" marT="5391" marB="0" anchor="ctr">
                    <a:lnL w="12700" cap="flat" cmpd="sng" algn="ctr">
                      <a:solidFill>
                        <a:srgbClr val="000000"/>
                      </a:solidFill>
                      <a:prstDash val="solid"/>
                      <a:round/>
                      <a:headEnd type="none" w="med" len="med"/>
                      <a:tailEnd type="none" w="med" len="med"/>
                    </a:lnL>
                    <a:lnR w="12700" cap="flat" cmpd="sng" algn="ctr">
                      <a:solidFill>
                        <a:srgbClr val="5F5F5F"/>
                      </a:solidFill>
                      <a:prstDash val="solid"/>
                      <a:round/>
                      <a:headEnd type="none" w="med" len="med"/>
                      <a:tailEnd type="none" w="med" len="med"/>
                    </a:lnR>
                    <a:lnT w="12700" cap="flat" cmpd="sng" algn="ctr">
                      <a:solidFill>
                        <a:srgbClr val="5F5F5F"/>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67874242"/>
                  </a:ext>
                </a:extLst>
              </a:tr>
              <a:tr h="214411">
                <a:tc vMerge="1">
                  <a:txBody>
                    <a:bodyPr/>
                    <a:lstStyle/>
                    <a:p>
                      <a:endParaRPr lang="en-US"/>
                    </a:p>
                  </a:txBody>
                  <a:tcPr/>
                </a:tc>
                <a:tc vMerge="1">
                  <a:txBody>
                    <a:bodyPr/>
                    <a:lstStyle/>
                    <a:p>
                      <a:endParaRPr lang="en-US"/>
                    </a:p>
                  </a:txBody>
                  <a:tcPr/>
                </a:tc>
                <a:tc>
                  <a:txBody>
                    <a:bodyPr/>
                    <a:lstStyle/>
                    <a:p>
                      <a:pPr algn="l" fontAlgn="ctr"/>
                      <a:r>
                        <a:rPr lang="en-US" sz="1100" b="0" i="0" u="none" strike="noStrike">
                          <a:solidFill>
                            <a:srgbClr val="000000"/>
                          </a:solidFill>
                          <a:effectLst/>
                          <a:latin typeface="Calibri" panose="020F0502020204030204" pitchFamily="34" charset="0"/>
                          <a:cs typeface="Calibri" panose="020F0502020204030204" pitchFamily="34" charset="0"/>
                        </a:rPr>
                        <a:t>GB0020</a:t>
                      </a:r>
                    </a:p>
                  </a:txBody>
                  <a:tcPr marL="5391" marR="5391" marT="5391" marB="0" anchor="ctr">
                    <a:lnL w="12700" cap="flat" cmpd="sng" algn="ctr">
                      <a:solidFill>
                        <a:srgbClr val="000000"/>
                      </a:solidFill>
                      <a:prstDash val="solid"/>
                      <a:round/>
                      <a:headEnd type="none" w="med" len="med"/>
                      <a:tailEnd type="none" w="med" len="med"/>
                    </a:lnL>
                    <a:lnR w="12700" cap="flat" cmpd="sng" algn="ctr">
                      <a:solidFill>
                        <a:srgbClr val="5F5F5F"/>
                      </a:solidFill>
                      <a:prstDash val="solid"/>
                      <a:round/>
                      <a:headEnd type="none" w="med" len="med"/>
                      <a:tailEnd type="none" w="med" len="med"/>
                    </a:lnR>
                    <a:lnT w="12700" cap="flat" cmpd="sng" algn="ctr">
                      <a:solidFill>
                        <a:srgbClr val="5F5F5F"/>
                      </a:solidFill>
                      <a:prstDash val="solid"/>
                      <a:round/>
                      <a:headEnd type="none" w="med" len="med"/>
                      <a:tailEnd type="none" w="med" len="med"/>
                    </a:lnT>
                    <a:lnB w="12700" cap="flat" cmpd="sng" algn="ctr">
                      <a:solidFill>
                        <a:srgbClr val="5F5F5F"/>
                      </a:solidFill>
                      <a:prstDash val="solid"/>
                      <a:round/>
                      <a:headEnd type="none" w="med" len="med"/>
                      <a:tailEnd type="none" w="med" len="med"/>
                    </a:lnB>
                  </a:tcPr>
                </a:tc>
                <a:tc>
                  <a:txBody>
                    <a:bodyPr/>
                    <a:lstStyle/>
                    <a:p>
                      <a:pPr algn="l" fontAlgn="ctr"/>
                      <a:r>
                        <a:rPr lang="en-US" sz="1100" b="0" i="0" u="none" strike="noStrike">
                          <a:solidFill>
                            <a:srgbClr val="000000"/>
                          </a:solidFill>
                          <a:effectLst/>
                          <a:latin typeface="Calibri" panose="020F0502020204030204" pitchFamily="34" charset="0"/>
                          <a:cs typeface="Calibri" panose="020F0502020204030204" pitchFamily="34" charset="0"/>
                        </a:rPr>
                        <a:t>General Billable</a:t>
                      </a:r>
                    </a:p>
                  </a:txBody>
                  <a:tcPr marL="5391" marR="5391" marT="5391" marB="0" anchor="ctr">
                    <a:lnL w="12700" cap="flat" cmpd="sng" algn="ctr">
                      <a:solidFill>
                        <a:srgbClr val="5F5F5F"/>
                      </a:solidFill>
                      <a:prstDash val="solid"/>
                      <a:round/>
                      <a:headEnd type="none" w="med" len="med"/>
                      <a:tailEnd type="none" w="med" len="med"/>
                    </a:lnL>
                    <a:lnR w="12700" cap="flat" cmpd="sng" algn="ctr">
                      <a:solidFill>
                        <a:srgbClr val="5F5F5F"/>
                      </a:solidFill>
                      <a:prstDash val="solid"/>
                      <a:round/>
                      <a:headEnd type="none" w="med" len="med"/>
                      <a:tailEnd type="none" w="med" len="med"/>
                    </a:lnR>
                    <a:lnT w="12700" cap="flat" cmpd="sng" algn="ctr">
                      <a:solidFill>
                        <a:srgbClr val="5F5F5F"/>
                      </a:solidFill>
                      <a:prstDash val="solid"/>
                      <a:round/>
                      <a:headEnd type="none" w="med" len="med"/>
                      <a:tailEnd type="none" w="med" len="med"/>
                    </a:lnT>
                    <a:lnB w="12700" cap="flat" cmpd="sng" algn="ctr">
                      <a:solidFill>
                        <a:srgbClr val="5F5F5F"/>
                      </a:solidFill>
                      <a:prstDash val="solid"/>
                      <a:round/>
                      <a:headEnd type="none" w="med" len="med"/>
                      <a:tailEnd type="none" w="med" len="med"/>
                    </a:lnB>
                  </a:tcPr>
                </a:tc>
                <a:tc>
                  <a:txBody>
                    <a:bodyPr/>
                    <a:lstStyle/>
                    <a:p>
                      <a:pPr algn="l" fontAlgn="ctr"/>
                      <a:r>
                        <a:rPr lang="en-US" sz="1100" b="0" i="0" u="none" strike="noStrike">
                          <a:solidFill>
                            <a:srgbClr val="000000"/>
                          </a:solidFill>
                          <a:effectLst/>
                          <a:latin typeface="Calibri" panose="020F0502020204030204" pitchFamily="34" charset="0"/>
                          <a:cs typeface="Calibri" panose="020F0502020204030204" pitchFamily="34" charset="0"/>
                        </a:rPr>
                        <a:t>Billable</a:t>
                      </a:r>
                    </a:p>
                  </a:txBody>
                  <a:tcPr marL="5391" marR="5391" marT="5391" marB="0" anchor="ctr">
                    <a:lnL w="12700" cap="flat" cmpd="sng" algn="ctr">
                      <a:solidFill>
                        <a:srgbClr val="5F5F5F"/>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ctr"/>
                      <a:r>
                        <a:rPr lang="en-US" sz="1100" b="0" i="0" u="none" strike="noStrike">
                          <a:solidFill>
                            <a:srgbClr val="000000"/>
                          </a:solidFill>
                          <a:effectLst/>
                          <a:latin typeface="Calibri" panose="020F0502020204030204" pitchFamily="34" charset="0"/>
                          <a:cs typeface="Calibri" panose="020F0502020204030204" pitchFamily="34" charset="0"/>
                        </a:rPr>
                        <a:t>Contract billable hours (not including travel)</a:t>
                      </a:r>
                    </a:p>
                  </a:txBody>
                  <a:tcPr marL="5391" marR="5391" marT="5391" marB="0" anchor="ctr">
                    <a:lnL w="12700" cap="flat" cmpd="sng" algn="ctr">
                      <a:solidFill>
                        <a:srgbClr val="000000"/>
                      </a:solidFill>
                      <a:prstDash val="solid"/>
                      <a:round/>
                      <a:headEnd type="none" w="med" len="med"/>
                      <a:tailEnd type="none" w="med" len="med"/>
                    </a:lnL>
                    <a:lnR w="12700" cap="flat" cmpd="sng" algn="ctr">
                      <a:solidFill>
                        <a:srgbClr val="5F5F5F"/>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92917234"/>
                  </a:ext>
                </a:extLst>
              </a:tr>
              <a:tr h="214411">
                <a:tc vMerge="1">
                  <a:txBody>
                    <a:bodyPr/>
                    <a:lstStyle/>
                    <a:p>
                      <a:endParaRPr lang="en-US"/>
                    </a:p>
                  </a:txBody>
                  <a:tcPr/>
                </a:tc>
                <a:tc vMerge="1">
                  <a:txBody>
                    <a:bodyPr/>
                    <a:lstStyle/>
                    <a:p>
                      <a:endParaRPr lang="en-US"/>
                    </a:p>
                  </a:txBody>
                  <a:tcPr/>
                </a:tc>
                <a:tc>
                  <a:txBody>
                    <a:bodyPr/>
                    <a:lstStyle/>
                    <a:p>
                      <a:pPr algn="l" fontAlgn="ctr"/>
                      <a:r>
                        <a:rPr lang="en-US" sz="1100" b="0" i="0" u="none" strike="noStrike">
                          <a:solidFill>
                            <a:srgbClr val="000000"/>
                          </a:solidFill>
                          <a:effectLst/>
                          <a:latin typeface="Calibri" panose="020F0502020204030204" pitchFamily="34" charset="0"/>
                          <a:cs typeface="Calibri" panose="020F0502020204030204" pitchFamily="34" charset="0"/>
                        </a:rPr>
                        <a:t>GB0100</a:t>
                      </a:r>
                    </a:p>
                  </a:txBody>
                  <a:tcPr marL="5391" marR="5391" marT="5391" marB="0" anchor="ctr">
                    <a:lnL w="12700" cap="flat" cmpd="sng" algn="ctr">
                      <a:solidFill>
                        <a:srgbClr val="000000"/>
                      </a:solidFill>
                      <a:prstDash val="solid"/>
                      <a:round/>
                      <a:headEnd type="none" w="med" len="med"/>
                      <a:tailEnd type="none" w="med" len="med"/>
                    </a:lnL>
                    <a:lnR w="12700" cap="flat" cmpd="sng" algn="ctr">
                      <a:solidFill>
                        <a:srgbClr val="5F5F5F"/>
                      </a:solidFill>
                      <a:prstDash val="solid"/>
                      <a:round/>
                      <a:headEnd type="none" w="med" len="med"/>
                      <a:tailEnd type="none" w="med" len="med"/>
                    </a:lnR>
                    <a:lnT w="12700" cap="flat" cmpd="sng" algn="ctr">
                      <a:solidFill>
                        <a:srgbClr val="5F5F5F"/>
                      </a:solidFill>
                      <a:prstDash val="solid"/>
                      <a:round/>
                      <a:headEnd type="none" w="med" len="med"/>
                      <a:tailEnd type="none" w="med" len="med"/>
                    </a:lnT>
                    <a:lnB w="12700" cap="flat" cmpd="sng" algn="ctr">
                      <a:solidFill>
                        <a:srgbClr val="5F5F5F"/>
                      </a:solidFill>
                      <a:prstDash val="solid"/>
                      <a:round/>
                      <a:headEnd type="none" w="med" len="med"/>
                      <a:tailEnd type="none" w="med" len="med"/>
                    </a:lnB>
                  </a:tcPr>
                </a:tc>
                <a:tc>
                  <a:txBody>
                    <a:bodyPr/>
                    <a:lstStyle/>
                    <a:p>
                      <a:pPr algn="l" fontAlgn="ctr"/>
                      <a:r>
                        <a:rPr lang="en-US" sz="1100" b="0" i="0" u="none" strike="noStrike">
                          <a:solidFill>
                            <a:srgbClr val="000000"/>
                          </a:solidFill>
                          <a:effectLst/>
                          <a:latin typeface="Calibri" panose="020F0502020204030204" pitchFamily="34" charset="0"/>
                          <a:cs typeface="Calibri" panose="020F0502020204030204" pitchFamily="34" charset="0"/>
                        </a:rPr>
                        <a:t>Travel Billable</a:t>
                      </a:r>
                    </a:p>
                  </a:txBody>
                  <a:tcPr marL="5391" marR="5391" marT="5391" marB="0" anchor="ctr">
                    <a:lnL w="12700" cap="flat" cmpd="sng" algn="ctr">
                      <a:solidFill>
                        <a:srgbClr val="5F5F5F"/>
                      </a:solidFill>
                      <a:prstDash val="solid"/>
                      <a:round/>
                      <a:headEnd type="none" w="med" len="med"/>
                      <a:tailEnd type="none" w="med" len="med"/>
                    </a:lnL>
                    <a:lnR w="12700" cap="flat" cmpd="sng" algn="ctr">
                      <a:solidFill>
                        <a:srgbClr val="5F5F5F"/>
                      </a:solidFill>
                      <a:prstDash val="solid"/>
                      <a:round/>
                      <a:headEnd type="none" w="med" len="med"/>
                      <a:tailEnd type="none" w="med" len="med"/>
                    </a:lnR>
                    <a:lnT w="12700" cap="flat" cmpd="sng" algn="ctr">
                      <a:solidFill>
                        <a:srgbClr val="5F5F5F"/>
                      </a:solidFill>
                      <a:prstDash val="solid"/>
                      <a:round/>
                      <a:headEnd type="none" w="med" len="med"/>
                      <a:tailEnd type="none" w="med" len="med"/>
                    </a:lnT>
                    <a:lnB w="12700" cap="flat" cmpd="sng" algn="ctr">
                      <a:solidFill>
                        <a:srgbClr val="5F5F5F"/>
                      </a:solidFill>
                      <a:prstDash val="solid"/>
                      <a:round/>
                      <a:headEnd type="none" w="med" len="med"/>
                      <a:tailEnd type="none" w="med" len="med"/>
                    </a:lnB>
                  </a:tcPr>
                </a:tc>
                <a:tc>
                  <a:txBody>
                    <a:bodyPr/>
                    <a:lstStyle/>
                    <a:p>
                      <a:pPr algn="l" fontAlgn="ctr"/>
                      <a:r>
                        <a:rPr lang="en-US" sz="1100" b="0" i="0" u="none" strike="noStrike">
                          <a:solidFill>
                            <a:srgbClr val="000000"/>
                          </a:solidFill>
                          <a:effectLst/>
                          <a:latin typeface="Calibri" panose="020F0502020204030204" pitchFamily="34" charset="0"/>
                          <a:cs typeface="Calibri" panose="020F0502020204030204" pitchFamily="34" charset="0"/>
                        </a:rPr>
                        <a:t>Billable</a:t>
                      </a:r>
                    </a:p>
                  </a:txBody>
                  <a:tcPr marL="5391" marR="5391" marT="5391" marB="0" anchor="ctr">
                    <a:lnL w="12700" cap="flat" cmpd="sng" algn="ctr">
                      <a:solidFill>
                        <a:srgbClr val="5F5F5F"/>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ctr"/>
                      <a:r>
                        <a:rPr lang="en-US" sz="1100" b="0" i="0" u="none" strike="noStrike">
                          <a:solidFill>
                            <a:srgbClr val="000000"/>
                          </a:solidFill>
                          <a:effectLst/>
                          <a:latin typeface="Calibri" panose="020F0502020204030204" pitchFamily="34" charset="0"/>
                          <a:cs typeface="Calibri" panose="020F0502020204030204" pitchFamily="34" charset="0"/>
                        </a:rPr>
                        <a:t>Contract travel hours</a:t>
                      </a:r>
                    </a:p>
                  </a:txBody>
                  <a:tcPr marL="5391" marR="5391" marT="5391" marB="0" anchor="ctr">
                    <a:lnL w="12700" cap="flat" cmpd="sng" algn="ctr">
                      <a:solidFill>
                        <a:srgbClr val="000000"/>
                      </a:solidFill>
                      <a:prstDash val="solid"/>
                      <a:round/>
                      <a:headEnd type="none" w="med" len="med"/>
                      <a:tailEnd type="none" w="med" len="med"/>
                    </a:lnL>
                    <a:lnR w="12700" cap="flat" cmpd="sng" algn="ctr">
                      <a:solidFill>
                        <a:srgbClr val="5F5F5F"/>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92339337"/>
                  </a:ext>
                </a:extLst>
              </a:tr>
              <a:tr h="422142">
                <a:tc vMerge="1">
                  <a:txBody>
                    <a:bodyPr/>
                    <a:lstStyle/>
                    <a:p>
                      <a:endParaRPr lang="en-US"/>
                    </a:p>
                  </a:txBody>
                  <a:tcPr/>
                </a:tc>
                <a:tc vMerge="1">
                  <a:txBody>
                    <a:bodyPr/>
                    <a:lstStyle/>
                    <a:p>
                      <a:endParaRPr lang="en-US"/>
                    </a:p>
                  </a:txBody>
                  <a:tcPr/>
                </a:tc>
                <a:tc>
                  <a:txBody>
                    <a:bodyPr/>
                    <a:lstStyle/>
                    <a:p>
                      <a:pPr algn="l" fontAlgn="ctr"/>
                      <a:r>
                        <a:rPr lang="en-US" sz="1100" b="0" i="0" u="none" strike="noStrike">
                          <a:solidFill>
                            <a:srgbClr val="000000"/>
                          </a:solidFill>
                          <a:effectLst/>
                          <a:latin typeface="Calibri" panose="020F0502020204030204" pitchFamily="34" charset="0"/>
                          <a:cs typeface="Calibri" panose="020F0502020204030204" pitchFamily="34" charset="0"/>
                        </a:rPr>
                        <a:t>GN0035</a:t>
                      </a:r>
                    </a:p>
                  </a:txBody>
                  <a:tcPr marL="5391" marR="5391" marT="5391" marB="0" anchor="ctr">
                    <a:lnL w="12700" cap="flat" cmpd="sng" algn="ctr">
                      <a:solidFill>
                        <a:srgbClr val="000000"/>
                      </a:solidFill>
                      <a:prstDash val="solid"/>
                      <a:round/>
                      <a:headEnd type="none" w="med" len="med"/>
                      <a:tailEnd type="none" w="med" len="med"/>
                    </a:lnL>
                    <a:lnR w="12700" cap="flat" cmpd="sng" algn="ctr">
                      <a:solidFill>
                        <a:srgbClr val="5F5F5F"/>
                      </a:solidFill>
                      <a:prstDash val="solid"/>
                      <a:round/>
                      <a:headEnd type="none" w="med" len="med"/>
                      <a:tailEnd type="none" w="med" len="med"/>
                    </a:lnR>
                    <a:lnT w="12700" cap="flat" cmpd="sng" algn="ctr">
                      <a:solidFill>
                        <a:srgbClr val="5F5F5F"/>
                      </a:solidFill>
                      <a:prstDash val="solid"/>
                      <a:round/>
                      <a:headEnd type="none" w="med" len="med"/>
                      <a:tailEnd type="none" w="med" len="med"/>
                    </a:lnT>
                    <a:lnB w="12700" cap="flat" cmpd="sng" algn="ctr">
                      <a:solidFill>
                        <a:srgbClr val="5F5F5F"/>
                      </a:solidFill>
                      <a:prstDash val="solid"/>
                      <a:round/>
                      <a:headEnd type="none" w="med" len="med"/>
                      <a:tailEnd type="none" w="med" len="med"/>
                    </a:lnB>
                  </a:tcPr>
                </a:tc>
                <a:tc>
                  <a:txBody>
                    <a:bodyPr/>
                    <a:lstStyle/>
                    <a:p>
                      <a:pPr algn="l" fontAlgn="ctr"/>
                      <a:r>
                        <a:rPr lang="en-US" sz="1100" b="0" i="0" u="none" strike="noStrike">
                          <a:solidFill>
                            <a:srgbClr val="000000"/>
                          </a:solidFill>
                          <a:effectLst/>
                          <a:latin typeface="Calibri" panose="020F0502020204030204" pitchFamily="34" charset="0"/>
                          <a:cs typeface="Calibri" panose="020F0502020204030204" pitchFamily="34" charset="0"/>
                        </a:rPr>
                        <a:t>Costed not Billable</a:t>
                      </a:r>
                    </a:p>
                  </a:txBody>
                  <a:tcPr marL="5391" marR="5391" marT="5391" marB="0" anchor="ctr">
                    <a:lnL w="12700" cap="flat" cmpd="sng" algn="ctr">
                      <a:solidFill>
                        <a:srgbClr val="5F5F5F"/>
                      </a:solidFill>
                      <a:prstDash val="solid"/>
                      <a:round/>
                      <a:headEnd type="none" w="med" len="med"/>
                      <a:tailEnd type="none" w="med" len="med"/>
                    </a:lnL>
                    <a:lnR w="12700" cap="flat" cmpd="sng" algn="ctr">
                      <a:solidFill>
                        <a:srgbClr val="5F5F5F"/>
                      </a:solidFill>
                      <a:prstDash val="solid"/>
                      <a:round/>
                      <a:headEnd type="none" w="med" len="med"/>
                      <a:tailEnd type="none" w="med" len="med"/>
                    </a:lnR>
                    <a:lnT w="12700" cap="flat" cmpd="sng" algn="ctr">
                      <a:solidFill>
                        <a:srgbClr val="5F5F5F"/>
                      </a:solidFill>
                      <a:prstDash val="solid"/>
                      <a:round/>
                      <a:headEnd type="none" w="med" len="med"/>
                      <a:tailEnd type="none" w="med" len="med"/>
                    </a:lnT>
                    <a:lnB w="12700" cap="flat" cmpd="sng" algn="ctr">
                      <a:solidFill>
                        <a:srgbClr val="5F5F5F"/>
                      </a:solidFill>
                      <a:prstDash val="solid"/>
                      <a:round/>
                      <a:headEnd type="none" w="med" len="med"/>
                      <a:tailEnd type="none" w="med" len="med"/>
                    </a:lnB>
                  </a:tcPr>
                </a:tc>
                <a:tc>
                  <a:txBody>
                    <a:bodyPr/>
                    <a:lstStyle/>
                    <a:p>
                      <a:pPr algn="l" fontAlgn="t"/>
                      <a:r>
                        <a:rPr lang="en-US" sz="1100" b="0" i="0" u="none" strike="noStrike">
                          <a:solidFill>
                            <a:srgbClr val="000000"/>
                          </a:solidFill>
                          <a:effectLst/>
                          <a:latin typeface="Calibri" panose="020F0502020204030204" pitchFamily="34" charset="0"/>
                          <a:cs typeface="Calibri" panose="020F0502020204030204" pitchFamily="34" charset="0"/>
                        </a:rPr>
                        <a:t>Chargeable</a:t>
                      </a:r>
                    </a:p>
                  </a:txBody>
                  <a:tcPr marL="5391" marR="5391" marT="5391" marB="0">
                    <a:lnL w="12700" cap="flat" cmpd="sng" algn="ctr">
                      <a:solidFill>
                        <a:srgbClr val="5F5F5F"/>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ctr"/>
                      <a:r>
                        <a:rPr lang="en-US" sz="1100" b="0" i="0" u="none" strike="noStrike" dirty="0">
                          <a:solidFill>
                            <a:srgbClr val="000000"/>
                          </a:solidFill>
                          <a:effectLst/>
                          <a:latin typeface="Calibri" panose="020F0502020204030204" pitchFamily="34" charset="0"/>
                          <a:cs typeface="Calibri" panose="020F0502020204030204" pitchFamily="34" charset="0"/>
                        </a:rPr>
                        <a:t>Client contract but not billable. This should only be used on customer projects with the agreement of the Project Manager.</a:t>
                      </a:r>
                    </a:p>
                  </a:txBody>
                  <a:tcPr marL="5391" marR="5391" marT="539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05239622"/>
                  </a:ext>
                </a:extLst>
              </a:tr>
              <a:tr h="422142">
                <a:tc vMerge="1">
                  <a:txBody>
                    <a:bodyPr/>
                    <a:lstStyle/>
                    <a:p>
                      <a:endParaRPr lang="en-US"/>
                    </a:p>
                  </a:txBody>
                  <a:tcPr/>
                </a:tc>
                <a:tc vMerge="1">
                  <a:txBody>
                    <a:bodyPr/>
                    <a:lstStyle/>
                    <a:p>
                      <a:endParaRPr lang="en-US"/>
                    </a:p>
                  </a:txBody>
                  <a:tcPr/>
                </a:tc>
                <a:tc>
                  <a:txBody>
                    <a:bodyPr/>
                    <a:lstStyle/>
                    <a:p>
                      <a:pPr algn="l" fontAlgn="ctr"/>
                      <a:r>
                        <a:rPr lang="en-US" sz="1100" b="0" i="0" u="none" strike="noStrike">
                          <a:solidFill>
                            <a:srgbClr val="000000"/>
                          </a:solidFill>
                          <a:effectLst/>
                          <a:latin typeface="Calibri" panose="020F0502020204030204" pitchFamily="34" charset="0"/>
                          <a:cs typeface="Calibri" panose="020F0502020204030204" pitchFamily="34" charset="0"/>
                        </a:rPr>
                        <a:t>GN0900</a:t>
                      </a:r>
                    </a:p>
                  </a:txBody>
                  <a:tcPr marL="5391" marR="5391" marT="5391" marB="0" anchor="ctr">
                    <a:lnL w="12700" cap="flat" cmpd="sng" algn="ctr">
                      <a:solidFill>
                        <a:srgbClr val="000000"/>
                      </a:solidFill>
                      <a:prstDash val="solid"/>
                      <a:round/>
                      <a:headEnd type="none" w="med" len="med"/>
                      <a:tailEnd type="none" w="med" len="med"/>
                    </a:lnL>
                    <a:lnR w="12700" cap="flat" cmpd="sng" algn="ctr">
                      <a:solidFill>
                        <a:srgbClr val="5F5F5F"/>
                      </a:solidFill>
                      <a:prstDash val="solid"/>
                      <a:round/>
                      <a:headEnd type="none" w="med" len="med"/>
                      <a:tailEnd type="none" w="med" len="med"/>
                    </a:lnR>
                    <a:lnT w="12700" cap="flat" cmpd="sng" algn="ctr">
                      <a:solidFill>
                        <a:srgbClr val="5F5F5F"/>
                      </a:solidFill>
                      <a:prstDash val="solid"/>
                      <a:round/>
                      <a:headEnd type="none" w="med" len="med"/>
                      <a:tailEnd type="none" w="med" len="med"/>
                    </a:lnT>
                    <a:lnB w="12700" cap="flat" cmpd="sng" algn="ctr">
                      <a:solidFill>
                        <a:srgbClr val="5F5F5F"/>
                      </a:solidFill>
                      <a:prstDash val="solid"/>
                      <a:round/>
                      <a:headEnd type="none" w="med" len="med"/>
                      <a:tailEnd type="none" w="med" len="med"/>
                    </a:lnB>
                  </a:tcPr>
                </a:tc>
                <a:tc>
                  <a:txBody>
                    <a:bodyPr/>
                    <a:lstStyle/>
                    <a:p>
                      <a:pPr algn="l" fontAlgn="ctr"/>
                      <a:r>
                        <a:rPr lang="en-US" sz="1100" b="0" i="0" u="none" strike="noStrike">
                          <a:solidFill>
                            <a:srgbClr val="000000"/>
                          </a:solidFill>
                          <a:effectLst/>
                          <a:latin typeface="Calibri" panose="020F0502020204030204" pitchFamily="34" charset="0"/>
                          <a:cs typeface="Calibri" panose="020F0502020204030204" pitchFamily="34" charset="0"/>
                        </a:rPr>
                        <a:t>Travel not Billable</a:t>
                      </a:r>
                    </a:p>
                  </a:txBody>
                  <a:tcPr marL="5391" marR="5391" marT="5391" marB="0" anchor="ctr">
                    <a:lnL w="12700" cap="flat" cmpd="sng" algn="ctr">
                      <a:solidFill>
                        <a:srgbClr val="5F5F5F"/>
                      </a:solidFill>
                      <a:prstDash val="solid"/>
                      <a:round/>
                      <a:headEnd type="none" w="med" len="med"/>
                      <a:tailEnd type="none" w="med" len="med"/>
                    </a:lnL>
                    <a:lnR w="12700" cap="flat" cmpd="sng" algn="ctr">
                      <a:solidFill>
                        <a:srgbClr val="5F5F5F"/>
                      </a:solidFill>
                      <a:prstDash val="solid"/>
                      <a:round/>
                      <a:headEnd type="none" w="med" len="med"/>
                      <a:tailEnd type="none" w="med" len="med"/>
                    </a:lnR>
                    <a:lnT w="12700" cap="flat" cmpd="sng" algn="ctr">
                      <a:solidFill>
                        <a:srgbClr val="5F5F5F"/>
                      </a:solidFill>
                      <a:prstDash val="solid"/>
                      <a:round/>
                      <a:headEnd type="none" w="med" len="med"/>
                      <a:tailEnd type="none" w="med" len="med"/>
                    </a:lnT>
                    <a:lnB w="12700" cap="flat" cmpd="sng" algn="ctr">
                      <a:solidFill>
                        <a:srgbClr val="5F5F5F"/>
                      </a:solidFill>
                      <a:prstDash val="solid"/>
                      <a:round/>
                      <a:headEnd type="none" w="med" len="med"/>
                      <a:tailEnd type="none" w="med" len="med"/>
                    </a:lnB>
                  </a:tcPr>
                </a:tc>
                <a:tc>
                  <a:txBody>
                    <a:bodyPr/>
                    <a:lstStyle/>
                    <a:p>
                      <a:pPr algn="l" fontAlgn="ctr"/>
                      <a:r>
                        <a:rPr lang="en-US" sz="1100" b="0" i="0" u="none" strike="noStrike">
                          <a:solidFill>
                            <a:srgbClr val="000000"/>
                          </a:solidFill>
                          <a:effectLst/>
                          <a:latin typeface="Calibri" panose="020F0502020204030204" pitchFamily="34" charset="0"/>
                          <a:cs typeface="Calibri" panose="020F0502020204030204" pitchFamily="34" charset="0"/>
                        </a:rPr>
                        <a:t>Chargeable</a:t>
                      </a:r>
                    </a:p>
                  </a:txBody>
                  <a:tcPr marL="5391" marR="5391" marT="5391" marB="0" anchor="ctr">
                    <a:lnL w="12700" cap="flat" cmpd="sng" algn="ctr">
                      <a:solidFill>
                        <a:srgbClr val="5F5F5F"/>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ctr"/>
                      <a:r>
                        <a:rPr lang="en-US" sz="1100" b="0" i="0" u="none" strike="noStrike" dirty="0">
                          <a:solidFill>
                            <a:srgbClr val="000000"/>
                          </a:solidFill>
                          <a:effectLst/>
                          <a:latin typeface="Calibri" panose="020F0502020204030204" pitchFamily="34" charset="0"/>
                          <a:cs typeface="Calibri" panose="020F0502020204030204" pitchFamily="34" charset="0"/>
                        </a:rPr>
                        <a:t>Client contract travel not billable. This should only be used on customer projects with the agreement of the Project Manager.</a:t>
                      </a:r>
                    </a:p>
                  </a:txBody>
                  <a:tcPr marL="5391" marR="5391" marT="539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08883570"/>
                  </a:ext>
                </a:extLst>
              </a:tr>
              <a:tr h="837605">
                <a:tc vMerge="1">
                  <a:txBody>
                    <a:bodyPr/>
                    <a:lstStyle/>
                    <a:p>
                      <a:endParaRPr lang="en-US"/>
                    </a:p>
                  </a:txBody>
                  <a:tcPr/>
                </a:tc>
                <a:tc vMerge="1">
                  <a:txBody>
                    <a:bodyPr/>
                    <a:lstStyle/>
                    <a:p>
                      <a:endParaRPr lang="en-US"/>
                    </a:p>
                  </a:txBody>
                  <a:tcPr/>
                </a:tc>
                <a:tc>
                  <a:txBody>
                    <a:bodyPr/>
                    <a:lstStyle/>
                    <a:p>
                      <a:pPr algn="l" fontAlgn="ctr"/>
                      <a:r>
                        <a:rPr lang="en-US" sz="1100" b="0" i="0" u="none" strike="noStrike">
                          <a:solidFill>
                            <a:srgbClr val="000000"/>
                          </a:solidFill>
                          <a:effectLst/>
                          <a:latin typeface="Calibri" panose="020F0502020204030204" pitchFamily="34" charset="0"/>
                          <a:cs typeface="Calibri" panose="020F0502020204030204" pitchFamily="34" charset="0"/>
                        </a:rPr>
                        <a:t>GN0218</a:t>
                      </a:r>
                    </a:p>
                  </a:txBody>
                  <a:tcPr marL="5391" marR="5391" marT="5391" marB="0" anchor="ctr">
                    <a:lnL w="12700" cap="flat" cmpd="sng" algn="ctr">
                      <a:solidFill>
                        <a:srgbClr val="000000"/>
                      </a:solidFill>
                      <a:prstDash val="solid"/>
                      <a:round/>
                      <a:headEnd type="none" w="med" len="med"/>
                      <a:tailEnd type="none" w="med" len="med"/>
                    </a:lnL>
                    <a:lnR w="12700" cap="flat" cmpd="sng" algn="ctr">
                      <a:solidFill>
                        <a:srgbClr val="5F5F5F"/>
                      </a:solidFill>
                      <a:prstDash val="solid"/>
                      <a:round/>
                      <a:headEnd type="none" w="med" len="med"/>
                      <a:tailEnd type="none" w="med" len="med"/>
                    </a:lnR>
                    <a:lnT w="12700" cap="flat" cmpd="sng" algn="ctr">
                      <a:solidFill>
                        <a:srgbClr val="5F5F5F"/>
                      </a:solidFill>
                      <a:prstDash val="solid"/>
                      <a:round/>
                      <a:headEnd type="none" w="med" len="med"/>
                      <a:tailEnd type="none" w="med" len="med"/>
                    </a:lnT>
                    <a:lnB w="12700" cap="flat" cmpd="sng" algn="ctr">
                      <a:solidFill>
                        <a:srgbClr val="5F5F5F"/>
                      </a:solidFill>
                      <a:prstDash val="solid"/>
                      <a:round/>
                      <a:headEnd type="none" w="med" len="med"/>
                      <a:tailEnd type="none" w="med" len="med"/>
                    </a:lnB>
                  </a:tcPr>
                </a:tc>
                <a:tc>
                  <a:txBody>
                    <a:bodyPr/>
                    <a:lstStyle/>
                    <a:p>
                      <a:pPr algn="l" fontAlgn="ctr"/>
                      <a:r>
                        <a:rPr lang="en-US" sz="1100" b="0" i="0" u="none" strike="noStrike">
                          <a:solidFill>
                            <a:srgbClr val="000000"/>
                          </a:solidFill>
                          <a:effectLst/>
                          <a:latin typeface="Calibri" panose="020F0502020204030204" pitchFamily="34" charset="0"/>
                          <a:cs typeface="Calibri" panose="020F0502020204030204" pitchFamily="34" charset="0"/>
                        </a:rPr>
                        <a:t>Early Roll-Off</a:t>
                      </a:r>
                    </a:p>
                  </a:txBody>
                  <a:tcPr marL="5391" marR="5391" marT="5391" marB="0" anchor="ctr">
                    <a:lnL w="12700" cap="flat" cmpd="sng" algn="ctr">
                      <a:solidFill>
                        <a:srgbClr val="5F5F5F"/>
                      </a:solidFill>
                      <a:prstDash val="solid"/>
                      <a:round/>
                      <a:headEnd type="none" w="med" len="med"/>
                      <a:tailEnd type="none" w="med" len="med"/>
                    </a:lnL>
                    <a:lnR w="12700" cap="flat" cmpd="sng" algn="ctr">
                      <a:solidFill>
                        <a:srgbClr val="5F5F5F"/>
                      </a:solidFill>
                      <a:prstDash val="solid"/>
                      <a:round/>
                      <a:headEnd type="none" w="med" len="med"/>
                      <a:tailEnd type="none" w="med" len="med"/>
                    </a:lnR>
                    <a:lnT w="12700" cap="flat" cmpd="sng" algn="ctr">
                      <a:solidFill>
                        <a:srgbClr val="5F5F5F"/>
                      </a:solidFill>
                      <a:prstDash val="solid"/>
                      <a:round/>
                      <a:headEnd type="none" w="med" len="med"/>
                      <a:tailEnd type="none" w="med" len="med"/>
                    </a:lnT>
                    <a:lnB w="12700" cap="flat" cmpd="sng" algn="ctr">
                      <a:solidFill>
                        <a:srgbClr val="5F5F5F"/>
                      </a:solidFill>
                      <a:prstDash val="solid"/>
                      <a:round/>
                      <a:headEnd type="none" w="med" len="med"/>
                      <a:tailEnd type="none" w="med" len="med"/>
                    </a:lnB>
                  </a:tcPr>
                </a:tc>
                <a:tc>
                  <a:txBody>
                    <a:bodyPr/>
                    <a:lstStyle/>
                    <a:p>
                      <a:pPr algn="l" fontAlgn="ctr"/>
                      <a:r>
                        <a:rPr lang="en-US" sz="1100" b="0" i="0" u="none" strike="noStrike">
                          <a:solidFill>
                            <a:srgbClr val="000000"/>
                          </a:solidFill>
                          <a:effectLst/>
                          <a:latin typeface="Calibri" panose="020F0502020204030204" pitchFamily="34" charset="0"/>
                          <a:cs typeface="Calibri" panose="020F0502020204030204" pitchFamily="34" charset="0"/>
                        </a:rPr>
                        <a:t>Non-Productive</a:t>
                      </a:r>
                    </a:p>
                  </a:txBody>
                  <a:tcPr marL="5391" marR="5391" marT="5391" marB="0" anchor="ctr">
                    <a:lnL w="12700" cap="flat" cmpd="sng" algn="ctr">
                      <a:solidFill>
                        <a:srgbClr val="5F5F5F"/>
                      </a:solidFill>
                      <a:prstDash val="solid"/>
                      <a:round/>
                      <a:headEnd type="none" w="med" len="med"/>
                      <a:tailEnd type="none" w="med" len="med"/>
                    </a:lnL>
                    <a:lnR w="12700" cap="flat" cmpd="sng" algn="ctr">
                      <a:solidFill>
                        <a:srgbClr val="5F5F5F"/>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ctr"/>
                      <a:r>
                        <a:rPr lang="en-US" sz="1100" b="0" i="0" u="none" strike="noStrike" dirty="0">
                          <a:solidFill>
                            <a:srgbClr val="000000"/>
                          </a:solidFill>
                          <a:effectLst/>
                          <a:latin typeface="Calibri" panose="020F0502020204030204" pitchFamily="34" charset="0"/>
                          <a:cs typeface="Calibri" panose="020F0502020204030204" pitchFamily="34" charset="0"/>
                        </a:rPr>
                        <a:t>Limited to GIC or BPOD resources when there is an early termination of a commercial project requiring an early roll-off. This code is authorized where the required advanced notice is not provided by the customer. A charge back period will be applied, but no more than a pre-</a:t>
                      </a:r>
                      <a:r>
                        <a:rPr lang="en-US" sz="1100" b="0" i="0" u="none" strike="noStrike" dirty="0" err="1">
                          <a:solidFill>
                            <a:srgbClr val="000000"/>
                          </a:solidFill>
                          <a:effectLst/>
                          <a:latin typeface="Calibri" panose="020F0502020204030204" pitchFamily="34" charset="0"/>
                          <a:cs typeface="Calibri" panose="020F0502020204030204" pitchFamily="34" charset="0"/>
                        </a:rPr>
                        <a:t>dertimed</a:t>
                      </a:r>
                      <a:r>
                        <a:rPr lang="en-US" sz="1100" b="0" i="0" u="none" strike="noStrike" dirty="0">
                          <a:solidFill>
                            <a:srgbClr val="000000"/>
                          </a:solidFill>
                          <a:effectLst/>
                          <a:latin typeface="Calibri" panose="020F0502020204030204" pitchFamily="34" charset="0"/>
                          <a:cs typeface="Calibri" panose="020F0502020204030204" pitchFamily="34" charset="0"/>
                        </a:rPr>
                        <a:t> time specified. Code effective 3Q20 start. (IBM Consulting Domestic Resource would require prior written approval from local leadership before usage. )</a:t>
                      </a:r>
                    </a:p>
                  </a:txBody>
                  <a:tcPr marL="5391" marR="5391" marT="5391" marB="0" anchor="ctr">
                    <a:lnL w="12700" cap="flat" cmpd="sng" algn="ctr">
                      <a:solidFill>
                        <a:srgbClr val="5F5F5F"/>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93249838"/>
                  </a:ext>
                </a:extLst>
              </a:tr>
              <a:tr h="422142">
                <a:tc rowSpan="2">
                  <a:txBody>
                    <a:bodyPr/>
                    <a:lstStyle/>
                    <a:p>
                      <a:pPr algn="l" fontAlgn="ctr"/>
                      <a:r>
                        <a:rPr lang="en-US" sz="1100" b="0" i="0" u="none" strike="noStrike">
                          <a:solidFill>
                            <a:srgbClr val="000000"/>
                          </a:solidFill>
                          <a:effectLst/>
                          <a:latin typeface="Calibri" panose="020F0502020204030204" pitchFamily="34" charset="0"/>
                          <a:cs typeface="Calibri" panose="020F0502020204030204" pitchFamily="34" charset="0"/>
                        </a:rPr>
                        <a:t>For Learning Hours</a:t>
                      </a:r>
                    </a:p>
                  </a:txBody>
                  <a:tcPr marL="5391" marR="5391" marT="5391" marB="0" anchor="ctr">
                    <a:lnL w="12700" cap="flat" cmpd="sng" algn="ctr">
                      <a:solidFill>
                        <a:srgbClr val="5F5F5F"/>
                      </a:solidFill>
                      <a:prstDash val="solid"/>
                      <a:round/>
                      <a:headEnd type="none" w="med" len="med"/>
                      <a:tailEnd type="none" w="med" len="med"/>
                    </a:lnL>
                    <a:lnR w="12700" cap="flat" cmpd="sng" algn="ctr">
                      <a:solidFill>
                        <a:srgbClr val="5F5F5F"/>
                      </a:solidFill>
                      <a:prstDash val="solid"/>
                      <a:round/>
                      <a:headEnd type="none" w="med" len="med"/>
                      <a:tailEnd type="none" w="med" len="med"/>
                    </a:lnR>
                    <a:lnT w="12700" cap="flat" cmpd="sng" algn="ctr">
                      <a:solidFill>
                        <a:srgbClr val="5F5F5F"/>
                      </a:solidFill>
                      <a:prstDash val="solid"/>
                      <a:round/>
                      <a:headEnd type="none" w="med" len="med"/>
                      <a:tailEnd type="none" w="med" len="med"/>
                    </a:lnT>
                    <a:lnB w="12700" cap="flat" cmpd="sng" algn="ctr">
                      <a:solidFill>
                        <a:srgbClr val="5F5F5F"/>
                      </a:solidFill>
                      <a:prstDash val="solid"/>
                      <a:round/>
                      <a:headEnd type="none" w="med" len="med"/>
                      <a:tailEnd type="none" w="med" len="med"/>
                    </a:lnB>
                  </a:tcPr>
                </a:tc>
                <a:tc>
                  <a:txBody>
                    <a:bodyPr/>
                    <a:lstStyle/>
                    <a:p>
                      <a:pPr algn="l" fontAlgn="ctr"/>
                      <a:r>
                        <a:rPr lang="en-US" sz="1100" b="0" i="0" u="none" strike="noStrike">
                          <a:solidFill>
                            <a:srgbClr val="000000"/>
                          </a:solidFill>
                          <a:effectLst/>
                          <a:latin typeface="Calibri" panose="020F0502020204030204" pitchFamily="34" charset="0"/>
                          <a:cs typeface="Calibri" panose="020F0502020204030204" pitchFamily="34" charset="0"/>
                        </a:rPr>
                        <a:t>M.00562 / SK77</a:t>
                      </a:r>
                    </a:p>
                  </a:txBody>
                  <a:tcPr marL="5391" marR="5391" marT="5391" marB="0" anchor="ctr">
                    <a:lnL w="12700" cap="flat" cmpd="sng" algn="ctr">
                      <a:solidFill>
                        <a:srgbClr val="5F5F5F"/>
                      </a:solidFill>
                      <a:prstDash val="solid"/>
                      <a:round/>
                      <a:headEnd type="none" w="med" len="med"/>
                      <a:tailEnd type="none" w="med" len="med"/>
                    </a:lnL>
                    <a:lnR w="12700" cap="flat" cmpd="sng" algn="ctr">
                      <a:solidFill>
                        <a:srgbClr val="5F5F5F"/>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5F5F5F"/>
                      </a:solidFill>
                      <a:prstDash val="solid"/>
                      <a:round/>
                      <a:headEnd type="none" w="med" len="med"/>
                      <a:tailEnd type="none" w="med" len="med"/>
                    </a:lnB>
                  </a:tcPr>
                </a:tc>
                <a:tc>
                  <a:txBody>
                    <a:bodyPr/>
                    <a:lstStyle/>
                    <a:p>
                      <a:pPr algn="l" fontAlgn="ctr"/>
                      <a:r>
                        <a:rPr lang="en-US" sz="1100" b="0" i="0" u="none" strike="noStrike">
                          <a:solidFill>
                            <a:srgbClr val="000000"/>
                          </a:solidFill>
                          <a:effectLst/>
                          <a:latin typeface="Calibri" panose="020F0502020204030204" pitchFamily="34" charset="0"/>
                          <a:cs typeface="Calibri" panose="020F0502020204030204" pitchFamily="34" charset="0"/>
                        </a:rPr>
                        <a:t>XL0H00</a:t>
                      </a:r>
                    </a:p>
                  </a:txBody>
                  <a:tcPr marL="5391" marR="5391" marT="5391" marB="0" anchor="ctr">
                    <a:lnL w="12700" cap="flat" cmpd="sng" algn="ctr">
                      <a:solidFill>
                        <a:srgbClr val="5F5F5F"/>
                      </a:solidFill>
                      <a:prstDash val="solid"/>
                      <a:round/>
                      <a:headEnd type="none" w="med" len="med"/>
                      <a:tailEnd type="none" w="med" len="med"/>
                    </a:lnL>
                    <a:lnR w="12700" cap="flat" cmpd="sng" algn="ctr">
                      <a:solidFill>
                        <a:srgbClr val="5F5F5F"/>
                      </a:solidFill>
                      <a:prstDash val="solid"/>
                      <a:round/>
                      <a:headEnd type="none" w="med" len="med"/>
                      <a:tailEnd type="none" w="med" len="med"/>
                    </a:lnR>
                    <a:lnT w="12700" cap="flat" cmpd="sng" algn="ctr">
                      <a:solidFill>
                        <a:srgbClr val="5F5F5F"/>
                      </a:solidFill>
                      <a:prstDash val="solid"/>
                      <a:round/>
                      <a:headEnd type="none" w="med" len="med"/>
                      <a:tailEnd type="none" w="med" len="med"/>
                    </a:lnT>
                    <a:lnB w="12700" cap="flat" cmpd="sng" algn="ctr">
                      <a:solidFill>
                        <a:srgbClr val="5F5F5F"/>
                      </a:solidFill>
                      <a:prstDash val="solid"/>
                      <a:round/>
                      <a:headEnd type="none" w="med" len="med"/>
                      <a:tailEnd type="none" w="med" len="med"/>
                    </a:lnB>
                  </a:tcPr>
                </a:tc>
                <a:tc>
                  <a:txBody>
                    <a:bodyPr/>
                    <a:lstStyle/>
                    <a:p>
                      <a:pPr algn="l" fontAlgn="ctr"/>
                      <a:r>
                        <a:rPr lang="en-US" sz="1100" b="0" i="0" u="none" strike="noStrike" dirty="0">
                          <a:solidFill>
                            <a:srgbClr val="000000"/>
                          </a:solidFill>
                          <a:effectLst/>
                          <a:latin typeface="Calibri" panose="020F0502020204030204" pitchFamily="34" charset="0"/>
                          <a:cs typeface="Calibri" panose="020F0502020204030204" pitchFamily="34" charset="0"/>
                        </a:rPr>
                        <a:t>Non-IBM Learning</a:t>
                      </a:r>
                    </a:p>
                  </a:txBody>
                  <a:tcPr marL="5391" marR="5391" marT="5391" marB="0" anchor="ctr">
                    <a:lnL w="12700" cap="flat" cmpd="sng" algn="ctr">
                      <a:solidFill>
                        <a:srgbClr val="5F5F5F"/>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5F5F5F"/>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ctr"/>
                      <a:r>
                        <a:rPr lang="en-US" sz="1100" b="0" i="0" u="none" strike="noStrike">
                          <a:solidFill>
                            <a:srgbClr val="000000"/>
                          </a:solidFill>
                          <a:effectLst/>
                          <a:latin typeface="Calibri" panose="020F0502020204030204" pitchFamily="34" charset="0"/>
                          <a:cs typeface="Calibri" panose="020F0502020204030204" pitchFamily="34" charset="0"/>
                        </a:rPr>
                        <a:t>Productive</a:t>
                      </a:r>
                    </a:p>
                  </a:txBody>
                  <a:tcPr marL="5391" marR="5391" marT="539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ctr"/>
                      <a:r>
                        <a:rPr lang="en-US" sz="1100" b="0" i="0" u="none" strike="noStrike" dirty="0">
                          <a:solidFill>
                            <a:srgbClr val="000000"/>
                          </a:solidFill>
                          <a:effectLst/>
                          <a:latin typeface="Calibri" panose="020F0502020204030204" pitchFamily="34" charset="0"/>
                          <a:cs typeface="Calibri" panose="020F0502020204030204" pitchFamily="34" charset="0"/>
                        </a:rPr>
                        <a:t>Time spent on external non-IBM training courses and non-IBM related classes/training, e.g., </a:t>
                      </a:r>
                      <a:r>
                        <a:rPr lang="en-US" sz="1100" b="0" i="0" u="none" strike="noStrike" dirty="0" err="1">
                          <a:solidFill>
                            <a:srgbClr val="000000"/>
                          </a:solidFill>
                          <a:effectLst/>
                          <a:latin typeface="Calibri" panose="020F0502020204030204" pitchFamily="34" charset="0"/>
                          <a:cs typeface="Calibri" panose="020F0502020204030204" pitchFamily="34" charset="0"/>
                        </a:rPr>
                        <a:t>Mgmt</a:t>
                      </a:r>
                      <a:r>
                        <a:rPr lang="en-US" sz="1100" b="0" i="0" u="none" strike="noStrike" dirty="0">
                          <a:solidFill>
                            <a:srgbClr val="000000"/>
                          </a:solidFill>
                          <a:effectLst/>
                          <a:latin typeface="Calibri" panose="020F0502020204030204" pitchFamily="34" charset="0"/>
                          <a:cs typeface="Calibri" panose="020F0502020204030204" pitchFamily="34" charset="0"/>
                        </a:rPr>
                        <a:t>, approved MBA program.</a:t>
                      </a:r>
                    </a:p>
                  </a:txBody>
                  <a:tcPr marL="5391" marR="5391" marT="5391" marB="0" anchor="ctr">
                    <a:lnL w="12700" cap="flat" cmpd="sng" algn="ctr">
                      <a:solidFill>
                        <a:srgbClr val="000000"/>
                      </a:solidFill>
                      <a:prstDash val="solid"/>
                      <a:round/>
                      <a:headEnd type="none" w="med" len="med"/>
                      <a:tailEnd type="none" w="med" len="med"/>
                    </a:lnL>
                    <a:lnR w="12700" cap="flat" cmpd="sng" algn="ctr">
                      <a:solidFill>
                        <a:srgbClr val="5F5F5F"/>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75683995"/>
                  </a:ext>
                </a:extLst>
              </a:tr>
              <a:tr h="535465">
                <a:tc vMerge="1">
                  <a:txBody>
                    <a:bodyPr/>
                    <a:lstStyle/>
                    <a:p>
                      <a:endParaRPr lang="en-US"/>
                    </a:p>
                  </a:txBody>
                  <a:tcPr/>
                </a:tc>
                <a:tc>
                  <a:txBody>
                    <a:bodyPr/>
                    <a:lstStyle/>
                    <a:p>
                      <a:pPr algn="l" fontAlgn="ctr"/>
                      <a:r>
                        <a:rPr lang="en-US" sz="1100" b="0" i="0" u="none" strike="noStrike">
                          <a:solidFill>
                            <a:srgbClr val="000000"/>
                          </a:solidFill>
                          <a:effectLst/>
                          <a:latin typeface="Calibri" panose="020F0502020204030204" pitchFamily="34" charset="0"/>
                          <a:cs typeface="Calibri" panose="020F0502020204030204" pitchFamily="34" charset="0"/>
                        </a:rPr>
                        <a:t>M.00563 / SKSI</a:t>
                      </a:r>
                    </a:p>
                  </a:txBody>
                  <a:tcPr marL="5391" marR="5391" marT="5391" marB="0" anchor="ctr">
                    <a:lnL w="12700" cap="flat" cmpd="sng" algn="ctr">
                      <a:solidFill>
                        <a:srgbClr val="5F5F5F"/>
                      </a:solidFill>
                      <a:prstDash val="solid"/>
                      <a:round/>
                      <a:headEnd type="none" w="med" len="med"/>
                      <a:tailEnd type="none" w="med" len="med"/>
                    </a:lnL>
                    <a:lnR w="12700" cap="flat" cmpd="sng" algn="ctr">
                      <a:solidFill>
                        <a:srgbClr val="5F5F5F"/>
                      </a:solidFill>
                      <a:prstDash val="solid"/>
                      <a:round/>
                      <a:headEnd type="none" w="med" len="med"/>
                      <a:tailEnd type="none" w="med" len="med"/>
                    </a:lnR>
                    <a:lnT w="12700" cap="flat" cmpd="sng" algn="ctr">
                      <a:solidFill>
                        <a:srgbClr val="5F5F5F"/>
                      </a:solidFill>
                      <a:prstDash val="solid"/>
                      <a:round/>
                      <a:headEnd type="none" w="med" len="med"/>
                      <a:tailEnd type="none" w="med" len="med"/>
                    </a:lnT>
                    <a:lnB w="12700" cap="flat" cmpd="sng" algn="ctr">
                      <a:solidFill>
                        <a:srgbClr val="5F5F5F"/>
                      </a:solidFill>
                      <a:prstDash val="solid"/>
                      <a:round/>
                      <a:headEnd type="none" w="med" len="med"/>
                      <a:tailEnd type="none" w="med" len="med"/>
                    </a:lnB>
                  </a:tcPr>
                </a:tc>
                <a:tc>
                  <a:txBody>
                    <a:bodyPr/>
                    <a:lstStyle/>
                    <a:p>
                      <a:pPr algn="l" fontAlgn="ctr"/>
                      <a:r>
                        <a:rPr lang="en-US" sz="1100" b="0" i="0" u="none" strike="noStrike">
                          <a:solidFill>
                            <a:srgbClr val="000000"/>
                          </a:solidFill>
                          <a:effectLst/>
                          <a:latin typeface="Calibri" panose="020F0502020204030204" pitchFamily="34" charset="0"/>
                          <a:cs typeface="Calibri" panose="020F0502020204030204" pitchFamily="34" charset="0"/>
                        </a:rPr>
                        <a:t>VL0947</a:t>
                      </a:r>
                    </a:p>
                  </a:txBody>
                  <a:tcPr marL="5391" marR="5391" marT="5391" marB="0" anchor="ctr">
                    <a:lnL w="12700" cap="flat" cmpd="sng" algn="ctr">
                      <a:solidFill>
                        <a:srgbClr val="5F5F5F"/>
                      </a:solidFill>
                      <a:prstDash val="solid"/>
                      <a:round/>
                      <a:headEnd type="none" w="med" len="med"/>
                      <a:tailEnd type="none" w="med" len="med"/>
                    </a:lnL>
                    <a:lnR w="12700" cap="flat" cmpd="sng" algn="ctr">
                      <a:solidFill>
                        <a:srgbClr val="5F5F5F"/>
                      </a:solidFill>
                      <a:prstDash val="solid"/>
                      <a:round/>
                      <a:headEnd type="none" w="med" len="med"/>
                      <a:tailEnd type="none" w="med" len="med"/>
                    </a:lnR>
                    <a:lnT w="12700" cap="flat" cmpd="sng" algn="ctr">
                      <a:solidFill>
                        <a:srgbClr val="5F5F5F"/>
                      </a:solidFill>
                      <a:prstDash val="solid"/>
                      <a:round/>
                      <a:headEnd type="none" w="med" len="med"/>
                      <a:tailEnd type="none" w="med" len="med"/>
                    </a:lnT>
                    <a:lnB w="12700" cap="flat" cmpd="sng" algn="ctr">
                      <a:solidFill>
                        <a:srgbClr val="5F5F5F"/>
                      </a:solidFill>
                      <a:prstDash val="solid"/>
                      <a:round/>
                      <a:headEnd type="none" w="med" len="med"/>
                      <a:tailEnd type="none" w="med" len="med"/>
                    </a:lnB>
                  </a:tcPr>
                </a:tc>
                <a:tc>
                  <a:txBody>
                    <a:bodyPr/>
                    <a:lstStyle/>
                    <a:p>
                      <a:pPr algn="l" fontAlgn="ctr"/>
                      <a:r>
                        <a:rPr lang="en-US" sz="1100" b="0" i="0" u="none" strike="noStrike" dirty="0">
                          <a:solidFill>
                            <a:srgbClr val="000000"/>
                          </a:solidFill>
                          <a:effectLst/>
                          <a:latin typeface="Calibri" panose="020F0502020204030204" pitchFamily="34" charset="0"/>
                          <a:cs typeface="Calibri" panose="020F0502020204030204" pitchFamily="34" charset="0"/>
                        </a:rPr>
                        <a:t>IBM Learning</a:t>
                      </a:r>
                    </a:p>
                  </a:txBody>
                  <a:tcPr marL="5391" marR="5391" marT="5391" marB="0" anchor="ctr">
                    <a:lnL w="12700" cap="flat" cmpd="sng" algn="ctr">
                      <a:solidFill>
                        <a:srgbClr val="5F5F5F"/>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5F5F5F"/>
                      </a:solidFill>
                      <a:prstDash val="solid"/>
                      <a:round/>
                      <a:headEnd type="none" w="med" len="med"/>
                      <a:tailEnd type="none" w="med" len="med"/>
                    </a:lnB>
                  </a:tcPr>
                </a:tc>
                <a:tc>
                  <a:txBody>
                    <a:bodyPr/>
                    <a:lstStyle/>
                    <a:p>
                      <a:pPr algn="l" fontAlgn="ctr"/>
                      <a:r>
                        <a:rPr lang="en-US" sz="1100" b="0" i="0" u="none" strike="noStrike">
                          <a:solidFill>
                            <a:srgbClr val="000000"/>
                          </a:solidFill>
                          <a:effectLst/>
                          <a:latin typeface="Calibri" panose="020F0502020204030204" pitchFamily="34" charset="0"/>
                          <a:cs typeface="Calibri" panose="020F0502020204030204" pitchFamily="34" charset="0"/>
                        </a:rPr>
                        <a:t>Productive</a:t>
                      </a:r>
                    </a:p>
                  </a:txBody>
                  <a:tcPr marL="5391" marR="5391" marT="539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5F5F5F"/>
                      </a:solidFill>
                      <a:prstDash val="solid"/>
                      <a:round/>
                      <a:headEnd type="none" w="med" len="med"/>
                      <a:tailEnd type="none" w="med" len="med"/>
                    </a:lnB>
                  </a:tcPr>
                </a:tc>
                <a:tc>
                  <a:txBody>
                    <a:bodyPr/>
                    <a:lstStyle/>
                    <a:p>
                      <a:pPr algn="l" fontAlgn="ctr"/>
                      <a:r>
                        <a:rPr lang="en-US" sz="1100" b="0" i="0" u="none" strike="noStrike" dirty="0">
                          <a:solidFill>
                            <a:srgbClr val="000000"/>
                          </a:solidFill>
                          <a:effectLst/>
                          <a:latin typeface="Calibri" panose="020F0502020204030204" pitchFamily="34" charset="0"/>
                          <a:cs typeface="Calibri" panose="020F0502020204030204" pitchFamily="34" charset="0"/>
                        </a:rPr>
                        <a:t>Time spent on internal IBM training courses and education including Onboarding Training, Online IBM Training, IBM Classroom Training, Self-Study Training &amp; E-Mobilization.</a:t>
                      </a:r>
                    </a:p>
                  </a:txBody>
                  <a:tcPr marL="5391" marR="5391" marT="5391" marB="0" anchor="ctr">
                    <a:lnL w="12700" cap="flat" cmpd="sng" algn="ctr">
                      <a:solidFill>
                        <a:srgbClr val="000000"/>
                      </a:solidFill>
                      <a:prstDash val="solid"/>
                      <a:round/>
                      <a:headEnd type="none" w="med" len="med"/>
                      <a:tailEnd type="none" w="med" len="med"/>
                    </a:lnL>
                    <a:lnR w="12700" cap="flat" cmpd="sng" algn="ctr">
                      <a:solidFill>
                        <a:srgbClr val="5F5F5F"/>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5F5F5F"/>
                      </a:solidFill>
                      <a:prstDash val="solid"/>
                      <a:round/>
                      <a:headEnd type="none" w="med" len="med"/>
                      <a:tailEnd type="none" w="med" len="med"/>
                    </a:lnB>
                  </a:tcPr>
                </a:tc>
                <a:extLst>
                  <a:ext uri="{0D108BD9-81ED-4DB2-BD59-A6C34878D82A}">
                    <a16:rowId xmlns:a16="http://schemas.microsoft.com/office/drawing/2014/main" val="2726764174"/>
                  </a:ext>
                </a:extLst>
              </a:tr>
              <a:tr h="422142">
                <a:tc rowSpan="4">
                  <a:txBody>
                    <a:bodyPr/>
                    <a:lstStyle/>
                    <a:p>
                      <a:pPr algn="l" fontAlgn="ctr"/>
                      <a:r>
                        <a:rPr lang="en-US" sz="1100" b="0" i="0" u="none" strike="noStrike">
                          <a:solidFill>
                            <a:srgbClr val="000000"/>
                          </a:solidFill>
                          <a:effectLst/>
                          <a:latin typeface="Calibri" panose="020F0502020204030204" pitchFamily="34" charset="0"/>
                          <a:cs typeface="Calibri" panose="020F0502020204030204" pitchFamily="34" charset="0"/>
                        </a:rPr>
                        <a:t>For Awaiting Hours</a:t>
                      </a:r>
                    </a:p>
                  </a:txBody>
                  <a:tcPr marL="5391" marR="5391" marT="5391" marB="0" anchor="ctr">
                    <a:lnL w="12700" cap="flat" cmpd="sng" algn="ctr">
                      <a:solidFill>
                        <a:srgbClr val="5F5F5F"/>
                      </a:solidFill>
                      <a:prstDash val="solid"/>
                      <a:round/>
                      <a:headEnd type="none" w="med" len="med"/>
                      <a:tailEnd type="none" w="med" len="med"/>
                    </a:lnL>
                    <a:lnR w="12700" cap="flat" cmpd="sng" algn="ctr">
                      <a:solidFill>
                        <a:srgbClr val="5F5F5F"/>
                      </a:solidFill>
                      <a:prstDash val="solid"/>
                      <a:round/>
                      <a:headEnd type="none" w="med" len="med"/>
                      <a:tailEnd type="none" w="med" len="med"/>
                    </a:lnR>
                    <a:lnT w="12700" cap="flat" cmpd="sng" algn="ctr">
                      <a:solidFill>
                        <a:srgbClr val="5F5F5F"/>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4">
                  <a:txBody>
                    <a:bodyPr/>
                    <a:lstStyle/>
                    <a:p>
                      <a:pPr algn="l" fontAlgn="ctr"/>
                      <a:r>
                        <a:rPr lang="en-US" sz="1100" b="0" i="0" u="none" strike="noStrike" dirty="0">
                          <a:solidFill>
                            <a:srgbClr val="000000"/>
                          </a:solidFill>
                          <a:effectLst/>
                          <a:latin typeface="Calibri" panose="020F0502020204030204" pitchFamily="34" charset="0"/>
                          <a:cs typeface="Calibri" panose="020F0502020204030204" pitchFamily="34" charset="0"/>
                        </a:rPr>
                        <a:t>M.00561/ SKSI</a:t>
                      </a:r>
                    </a:p>
                  </a:txBody>
                  <a:tcPr marL="5391" marR="5391" marT="5391" marB="0" anchor="ctr">
                    <a:lnL w="12700" cap="flat" cmpd="sng" algn="ctr">
                      <a:solidFill>
                        <a:srgbClr val="5F5F5F"/>
                      </a:solidFill>
                      <a:prstDash val="solid"/>
                      <a:round/>
                      <a:headEnd type="none" w="med" len="med"/>
                      <a:tailEnd type="none" w="med" len="med"/>
                    </a:lnL>
                    <a:lnR w="12700" cap="flat" cmpd="sng" algn="ctr">
                      <a:solidFill>
                        <a:srgbClr val="5F5F5F"/>
                      </a:solidFill>
                      <a:prstDash val="solid"/>
                      <a:round/>
                      <a:headEnd type="none" w="med" len="med"/>
                      <a:tailEnd type="none" w="med" len="med"/>
                    </a:lnR>
                    <a:lnT w="12700" cap="flat" cmpd="sng" algn="ctr">
                      <a:solidFill>
                        <a:srgbClr val="5F5F5F"/>
                      </a:solidFill>
                      <a:prstDash val="solid"/>
                      <a:round/>
                      <a:headEnd type="none" w="med" len="med"/>
                      <a:tailEnd type="none" w="med" len="med"/>
                    </a:lnT>
                    <a:lnB w="12700" cap="flat" cmpd="sng" algn="ctr">
                      <a:solidFill>
                        <a:srgbClr val="5F5F5F"/>
                      </a:solidFill>
                      <a:prstDash val="solid"/>
                      <a:round/>
                      <a:headEnd type="none" w="med" len="med"/>
                      <a:tailEnd type="none" w="med" len="med"/>
                    </a:lnB>
                  </a:tcPr>
                </a:tc>
                <a:tc>
                  <a:txBody>
                    <a:bodyPr/>
                    <a:lstStyle/>
                    <a:p>
                      <a:pPr algn="l" fontAlgn="ctr"/>
                      <a:r>
                        <a:rPr lang="en-US" sz="1100" b="0" i="0" u="none" strike="noStrike">
                          <a:solidFill>
                            <a:srgbClr val="000000"/>
                          </a:solidFill>
                          <a:effectLst/>
                          <a:latin typeface="Calibri" panose="020F0502020204030204" pitchFamily="34" charset="0"/>
                          <a:cs typeface="Calibri" panose="020F0502020204030204" pitchFamily="34" charset="0"/>
                        </a:rPr>
                        <a:t>VL0820</a:t>
                      </a:r>
                    </a:p>
                  </a:txBody>
                  <a:tcPr marL="5391" marR="5391" marT="5391" marB="0" anchor="ctr">
                    <a:lnL w="12700" cap="flat" cmpd="sng" algn="ctr">
                      <a:solidFill>
                        <a:srgbClr val="5F5F5F"/>
                      </a:solidFill>
                      <a:prstDash val="solid"/>
                      <a:round/>
                      <a:headEnd type="none" w="med" len="med"/>
                      <a:tailEnd type="none" w="med" len="med"/>
                    </a:lnL>
                    <a:lnR w="12700" cap="flat" cmpd="sng" algn="ctr">
                      <a:solidFill>
                        <a:srgbClr val="5F5F5F"/>
                      </a:solidFill>
                      <a:prstDash val="solid"/>
                      <a:round/>
                      <a:headEnd type="none" w="med" len="med"/>
                      <a:tailEnd type="none" w="med" len="med"/>
                    </a:lnR>
                    <a:lnT w="12700" cap="flat" cmpd="sng" algn="ctr">
                      <a:solidFill>
                        <a:srgbClr val="5F5F5F"/>
                      </a:solidFill>
                      <a:prstDash val="solid"/>
                      <a:round/>
                      <a:headEnd type="none" w="med" len="med"/>
                      <a:tailEnd type="none" w="med" len="med"/>
                    </a:lnT>
                    <a:lnB w="12700" cap="flat" cmpd="sng" algn="ctr">
                      <a:solidFill>
                        <a:srgbClr val="5F5F5F"/>
                      </a:solidFill>
                      <a:prstDash val="solid"/>
                      <a:round/>
                      <a:headEnd type="none" w="med" len="med"/>
                      <a:tailEnd type="none" w="med" len="med"/>
                    </a:lnB>
                  </a:tcPr>
                </a:tc>
                <a:tc>
                  <a:txBody>
                    <a:bodyPr/>
                    <a:lstStyle/>
                    <a:p>
                      <a:pPr algn="l" fontAlgn="ctr"/>
                      <a:r>
                        <a:rPr lang="en-US" sz="1100" b="0" i="0" u="none" strike="noStrike">
                          <a:solidFill>
                            <a:srgbClr val="000000"/>
                          </a:solidFill>
                          <a:effectLst/>
                          <a:latin typeface="Calibri" panose="020F0502020204030204" pitchFamily="34" charset="0"/>
                          <a:cs typeface="Calibri" panose="020F0502020204030204" pitchFamily="34" charset="0"/>
                        </a:rPr>
                        <a:t>Wait WBS-Cst Rcv</a:t>
                      </a:r>
                    </a:p>
                  </a:txBody>
                  <a:tcPr marL="5391" marR="5391" marT="5391" marB="0" anchor="ctr">
                    <a:lnL w="12700" cap="flat" cmpd="sng" algn="ctr">
                      <a:solidFill>
                        <a:srgbClr val="5F5F5F"/>
                      </a:solidFill>
                      <a:prstDash val="solid"/>
                      <a:round/>
                      <a:headEnd type="none" w="med" len="med"/>
                      <a:tailEnd type="none" w="med" len="med"/>
                    </a:lnL>
                    <a:lnR w="12700" cap="flat" cmpd="sng" algn="ctr">
                      <a:solidFill>
                        <a:srgbClr val="5F5F5F"/>
                      </a:solidFill>
                      <a:prstDash val="solid"/>
                      <a:round/>
                      <a:headEnd type="none" w="med" len="med"/>
                      <a:tailEnd type="none" w="med" len="med"/>
                    </a:lnR>
                    <a:lnT w="12700" cap="flat" cmpd="sng" algn="ctr">
                      <a:solidFill>
                        <a:srgbClr val="5F5F5F"/>
                      </a:solidFill>
                      <a:prstDash val="solid"/>
                      <a:round/>
                      <a:headEnd type="none" w="med" len="med"/>
                      <a:tailEnd type="none" w="med" len="med"/>
                    </a:lnT>
                    <a:lnB w="12700" cap="flat" cmpd="sng" algn="ctr">
                      <a:solidFill>
                        <a:srgbClr val="5F5F5F"/>
                      </a:solidFill>
                      <a:prstDash val="solid"/>
                      <a:round/>
                      <a:headEnd type="none" w="med" len="med"/>
                      <a:tailEnd type="none" w="med" len="med"/>
                    </a:lnB>
                  </a:tcPr>
                </a:tc>
                <a:tc>
                  <a:txBody>
                    <a:bodyPr/>
                    <a:lstStyle/>
                    <a:p>
                      <a:pPr algn="l" fontAlgn="ctr"/>
                      <a:r>
                        <a:rPr lang="en-US" sz="1100" b="0" i="0" u="none" strike="noStrike">
                          <a:solidFill>
                            <a:srgbClr val="000000"/>
                          </a:solidFill>
                          <a:effectLst/>
                          <a:latin typeface="Calibri" panose="020F0502020204030204" pitchFamily="34" charset="0"/>
                          <a:cs typeface="Calibri" panose="020F0502020204030204" pitchFamily="34" charset="0"/>
                        </a:rPr>
                        <a:t>Non-Productive</a:t>
                      </a:r>
                    </a:p>
                  </a:txBody>
                  <a:tcPr marL="5391" marR="5391" marT="5391" marB="0" anchor="ctr">
                    <a:lnL w="12700" cap="flat" cmpd="sng" algn="ctr">
                      <a:solidFill>
                        <a:srgbClr val="5F5F5F"/>
                      </a:solidFill>
                      <a:prstDash val="solid"/>
                      <a:round/>
                      <a:headEnd type="none" w="med" len="med"/>
                      <a:tailEnd type="none" w="med" len="med"/>
                    </a:lnL>
                    <a:lnR w="12700" cap="flat" cmpd="sng" algn="ctr">
                      <a:solidFill>
                        <a:srgbClr val="5F5F5F"/>
                      </a:solidFill>
                      <a:prstDash val="solid"/>
                      <a:round/>
                      <a:headEnd type="none" w="med" len="med"/>
                      <a:tailEnd type="none" w="med" len="med"/>
                    </a:lnR>
                    <a:lnT w="12700" cap="flat" cmpd="sng" algn="ctr">
                      <a:solidFill>
                        <a:srgbClr val="5F5F5F"/>
                      </a:solidFill>
                      <a:prstDash val="solid"/>
                      <a:round/>
                      <a:headEnd type="none" w="med" len="med"/>
                      <a:tailEnd type="none" w="med" len="med"/>
                    </a:lnT>
                    <a:lnB w="12700" cap="flat" cmpd="sng" algn="ctr">
                      <a:solidFill>
                        <a:srgbClr val="5F5F5F"/>
                      </a:solidFill>
                      <a:prstDash val="solid"/>
                      <a:round/>
                      <a:headEnd type="none" w="med" len="med"/>
                      <a:tailEnd type="none" w="med" len="med"/>
                    </a:lnB>
                  </a:tcPr>
                </a:tc>
                <a:tc>
                  <a:txBody>
                    <a:bodyPr/>
                    <a:lstStyle/>
                    <a:p>
                      <a:pPr algn="l" fontAlgn="ctr"/>
                      <a:r>
                        <a:rPr lang="en-US" sz="1100" b="0" i="0" u="none" strike="noStrike" dirty="0">
                          <a:solidFill>
                            <a:srgbClr val="000000"/>
                          </a:solidFill>
                          <a:effectLst/>
                          <a:latin typeface="Calibri" panose="020F0502020204030204" pitchFamily="34" charset="0"/>
                          <a:cs typeface="Calibri" panose="020F0502020204030204" pitchFamily="34" charset="0"/>
                        </a:rPr>
                        <a:t>Only to be used for Cost Recovery work where the contract is signed but the account id is not available due to the Admin process.</a:t>
                      </a:r>
                    </a:p>
                  </a:txBody>
                  <a:tcPr marL="5391" marR="5391" marT="5391" marB="0" anchor="ctr">
                    <a:lnL w="12700" cap="flat" cmpd="sng" algn="ctr">
                      <a:solidFill>
                        <a:srgbClr val="5F5F5F"/>
                      </a:solidFill>
                      <a:prstDash val="solid"/>
                      <a:round/>
                      <a:headEnd type="none" w="med" len="med"/>
                      <a:tailEnd type="none" w="med" len="med"/>
                    </a:lnL>
                    <a:lnR w="12700" cap="flat" cmpd="sng" algn="ctr">
                      <a:solidFill>
                        <a:srgbClr val="5F5F5F"/>
                      </a:solidFill>
                      <a:prstDash val="solid"/>
                      <a:round/>
                      <a:headEnd type="none" w="med" len="med"/>
                      <a:tailEnd type="none" w="med" len="med"/>
                    </a:lnR>
                    <a:lnT w="12700" cap="flat" cmpd="sng" algn="ctr">
                      <a:solidFill>
                        <a:srgbClr val="5F5F5F"/>
                      </a:solidFill>
                      <a:prstDash val="solid"/>
                      <a:round/>
                      <a:headEnd type="none" w="med" len="med"/>
                      <a:tailEnd type="none" w="med" len="med"/>
                    </a:lnT>
                    <a:lnB w="12700" cap="flat" cmpd="sng" algn="ctr">
                      <a:solidFill>
                        <a:srgbClr val="5F5F5F"/>
                      </a:solidFill>
                      <a:prstDash val="solid"/>
                      <a:round/>
                      <a:headEnd type="none" w="med" len="med"/>
                      <a:tailEnd type="none" w="med" len="med"/>
                    </a:lnB>
                  </a:tcPr>
                </a:tc>
                <a:extLst>
                  <a:ext uri="{0D108BD9-81ED-4DB2-BD59-A6C34878D82A}">
                    <a16:rowId xmlns:a16="http://schemas.microsoft.com/office/drawing/2014/main" val="562229187"/>
                  </a:ext>
                </a:extLst>
              </a:tr>
              <a:tr h="422142">
                <a:tc vMerge="1">
                  <a:txBody>
                    <a:bodyPr/>
                    <a:lstStyle/>
                    <a:p>
                      <a:endParaRPr lang="en-US"/>
                    </a:p>
                  </a:txBody>
                  <a:tcPr/>
                </a:tc>
                <a:tc vMerge="1">
                  <a:txBody>
                    <a:bodyPr/>
                    <a:lstStyle/>
                    <a:p>
                      <a:endParaRPr lang="en-US"/>
                    </a:p>
                  </a:txBody>
                  <a:tcPr/>
                </a:tc>
                <a:tc>
                  <a:txBody>
                    <a:bodyPr/>
                    <a:lstStyle/>
                    <a:p>
                      <a:pPr algn="l" fontAlgn="ctr"/>
                      <a:r>
                        <a:rPr lang="en-US" sz="1100" b="0" i="0" u="none" strike="noStrike">
                          <a:solidFill>
                            <a:srgbClr val="000000"/>
                          </a:solidFill>
                          <a:effectLst/>
                          <a:latin typeface="Calibri" panose="020F0502020204030204" pitchFamily="34" charset="0"/>
                          <a:cs typeface="Calibri" panose="020F0502020204030204" pitchFamily="34" charset="0"/>
                        </a:rPr>
                        <a:t>VL0830</a:t>
                      </a:r>
                    </a:p>
                  </a:txBody>
                  <a:tcPr marL="5391" marR="5391" marT="5391" marB="0" anchor="ctr">
                    <a:lnL w="12700" cap="flat" cmpd="sng" algn="ctr">
                      <a:solidFill>
                        <a:srgbClr val="5F5F5F"/>
                      </a:solidFill>
                      <a:prstDash val="solid"/>
                      <a:round/>
                      <a:headEnd type="none" w="med" len="med"/>
                      <a:tailEnd type="none" w="med" len="med"/>
                    </a:lnL>
                    <a:lnR w="12700" cap="flat" cmpd="sng" algn="ctr">
                      <a:solidFill>
                        <a:srgbClr val="5F5F5F"/>
                      </a:solidFill>
                      <a:prstDash val="solid"/>
                      <a:round/>
                      <a:headEnd type="none" w="med" len="med"/>
                      <a:tailEnd type="none" w="med" len="med"/>
                    </a:lnR>
                    <a:lnT w="12700" cap="flat" cmpd="sng" algn="ctr">
                      <a:solidFill>
                        <a:srgbClr val="5F5F5F"/>
                      </a:solidFill>
                      <a:prstDash val="solid"/>
                      <a:round/>
                      <a:headEnd type="none" w="med" len="med"/>
                      <a:tailEnd type="none" w="med" len="med"/>
                    </a:lnT>
                    <a:lnB w="12700" cap="flat" cmpd="sng" algn="ctr">
                      <a:solidFill>
                        <a:srgbClr val="5F5F5F"/>
                      </a:solidFill>
                      <a:prstDash val="solid"/>
                      <a:round/>
                      <a:headEnd type="none" w="med" len="med"/>
                      <a:tailEnd type="none" w="med" len="med"/>
                    </a:lnB>
                  </a:tcPr>
                </a:tc>
                <a:tc>
                  <a:txBody>
                    <a:bodyPr/>
                    <a:lstStyle/>
                    <a:p>
                      <a:pPr algn="l" fontAlgn="ctr"/>
                      <a:r>
                        <a:rPr lang="en-US" sz="1100" b="0" i="0" u="none" strike="noStrike">
                          <a:solidFill>
                            <a:srgbClr val="000000"/>
                          </a:solidFill>
                          <a:effectLst/>
                          <a:latin typeface="Calibri" panose="020F0502020204030204" pitchFamily="34" charset="0"/>
                          <a:cs typeface="Calibri" panose="020F0502020204030204" pitchFamily="34" charset="0"/>
                        </a:rPr>
                        <a:t>Wait WBS-B&amp;P</a:t>
                      </a:r>
                    </a:p>
                  </a:txBody>
                  <a:tcPr marL="5391" marR="5391" marT="5391" marB="0" anchor="ctr">
                    <a:lnL w="12700" cap="flat" cmpd="sng" algn="ctr">
                      <a:solidFill>
                        <a:srgbClr val="5F5F5F"/>
                      </a:solidFill>
                      <a:prstDash val="solid"/>
                      <a:round/>
                      <a:headEnd type="none" w="med" len="med"/>
                      <a:tailEnd type="none" w="med" len="med"/>
                    </a:lnL>
                    <a:lnR w="12700" cap="flat" cmpd="sng" algn="ctr">
                      <a:solidFill>
                        <a:srgbClr val="5F5F5F"/>
                      </a:solidFill>
                      <a:prstDash val="solid"/>
                      <a:round/>
                      <a:headEnd type="none" w="med" len="med"/>
                      <a:tailEnd type="none" w="med" len="med"/>
                    </a:lnR>
                    <a:lnT w="12700" cap="flat" cmpd="sng" algn="ctr">
                      <a:solidFill>
                        <a:srgbClr val="5F5F5F"/>
                      </a:solidFill>
                      <a:prstDash val="solid"/>
                      <a:round/>
                      <a:headEnd type="none" w="med" len="med"/>
                      <a:tailEnd type="none" w="med" len="med"/>
                    </a:lnT>
                    <a:lnB w="12700" cap="flat" cmpd="sng" algn="ctr">
                      <a:solidFill>
                        <a:srgbClr val="5F5F5F"/>
                      </a:solidFill>
                      <a:prstDash val="solid"/>
                      <a:round/>
                      <a:headEnd type="none" w="med" len="med"/>
                      <a:tailEnd type="none" w="med" len="med"/>
                    </a:lnB>
                  </a:tcPr>
                </a:tc>
                <a:tc>
                  <a:txBody>
                    <a:bodyPr/>
                    <a:lstStyle/>
                    <a:p>
                      <a:pPr algn="l" fontAlgn="ctr"/>
                      <a:r>
                        <a:rPr lang="en-US" sz="1100" b="0" i="0" u="none" strike="noStrike">
                          <a:solidFill>
                            <a:srgbClr val="000000"/>
                          </a:solidFill>
                          <a:effectLst/>
                          <a:latin typeface="Calibri" panose="020F0502020204030204" pitchFamily="34" charset="0"/>
                          <a:cs typeface="Calibri" panose="020F0502020204030204" pitchFamily="34" charset="0"/>
                        </a:rPr>
                        <a:t>Non-Productive</a:t>
                      </a:r>
                    </a:p>
                  </a:txBody>
                  <a:tcPr marL="5391" marR="5391" marT="5391" marB="0" anchor="ctr">
                    <a:lnL w="12700" cap="flat" cmpd="sng" algn="ctr">
                      <a:solidFill>
                        <a:srgbClr val="5F5F5F"/>
                      </a:solidFill>
                      <a:prstDash val="solid"/>
                      <a:round/>
                      <a:headEnd type="none" w="med" len="med"/>
                      <a:tailEnd type="none" w="med" len="med"/>
                    </a:lnL>
                    <a:lnR w="12700" cap="flat" cmpd="sng" algn="ctr">
                      <a:solidFill>
                        <a:srgbClr val="5F5F5F"/>
                      </a:solidFill>
                      <a:prstDash val="solid"/>
                      <a:round/>
                      <a:headEnd type="none" w="med" len="med"/>
                      <a:tailEnd type="none" w="med" len="med"/>
                    </a:lnR>
                    <a:lnT w="12700" cap="flat" cmpd="sng" algn="ctr">
                      <a:solidFill>
                        <a:srgbClr val="5F5F5F"/>
                      </a:solidFill>
                      <a:prstDash val="solid"/>
                      <a:round/>
                      <a:headEnd type="none" w="med" len="med"/>
                      <a:tailEnd type="none" w="med" len="med"/>
                    </a:lnT>
                    <a:lnB w="12700" cap="flat" cmpd="sng" algn="ctr">
                      <a:solidFill>
                        <a:srgbClr val="5F5F5F"/>
                      </a:solidFill>
                      <a:prstDash val="solid"/>
                      <a:round/>
                      <a:headEnd type="none" w="med" len="med"/>
                      <a:tailEnd type="none" w="med" len="med"/>
                    </a:lnB>
                  </a:tcPr>
                </a:tc>
                <a:tc>
                  <a:txBody>
                    <a:bodyPr/>
                    <a:lstStyle/>
                    <a:p>
                      <a:pPr algn="l" fontAlgn="ctr"/>
                      <a:r>
                        <a:rPr lang="en-US" sz="1100" b="0" i="0" u="none" strike="noStrike" dirty="0">
                          <a:solidFill>
                            <a:srgbClr val="000000"/>
                          </a:solidFill>
                          <a:effectLst/>
                          <a:latin typeface="Calibri" panose="020F0502020204030204" pitchFamily="34" charset="0"/>
                          <a:cs typeface="Calibri" panose="020F0502020204030204" pitchFamily="34" charset="0"/>
                        </a:rPr>
                        <a:t>Only to be used for Client Bid &amp; Proposal work where the Opportunity account id is not available due to the Admin process.</a:t>
                      </a:r>
                    </a:p>
                  </a:txBody>
                  <a:tcPr marL="5391" marR="5391" marT="5391" marB="0" anchor="ctr">
                    <a:lnL w="12700" cap="flat" cmpd="sng" algn="ctr">
                      <a:solidFill>
                        <a:srgbClr val="5F5F5F"/>
                      </a:solidFill>
                      <a:prstDash val="solid"/>
                      <a:round/>
                      <a:headEnd type="none" w="med" len="med"/>
                      <a:tailEnd type="none" w="med" len="med"/>
                    </a:lnL>
                    <a:lnR w="12700" cap="flat" cmpd="sng" algn="ctr">
                      <a:solidFill>
                        <a:srgbClr val="5F5F5F"/>
                      </a:solidFill>
                      <a:prstDash val="solid"/>
                      <a:round/>
                      <a:headEnd type="none" w="med" len="med"/>
                      <a:tailEnd type="none" w="med" len="med"/>
                    </a:lnR>
                    <a:lnT w="12700" cap="flat" cmpd="sng" algn="ctr">
                      <a:solidFill>
                        <a:srgbClr val="5F5F5F"/>
                      </a:solidFill>
                      <a:prstDash val="solid"/>
                      <a:round/>
                      <a:headEnd type="none" w="med" len="med"/>
                      <a:tailEnd type="none" w="med" len="med"/>
                    </a:lnT>
                    <a:lnB w="12700" cap="flat" cmpd="sng" algn="ctr">
                      <a:solidFill>
                        <a:srgbClr val="5F5F5F"/>
                      </a:solidFill>
                      <a:prstDash val="solid"/>
                      <a:round/>
                      <a:headEnd type="none" w="med" len="med"/>
                      <a:tailEnd type="none" w="med" len="med"/>
                    </a:lnB>
                  </a:tcPr>
                </a:tc>
                <a:extLst>
                  <a:ext uri="{0D108BD9-81ED-4DB2-BD59-A6C34878D82A}">
                    <a16:rowId xmlns:a16="http://schemas.microsoft.com/office/drawing/2014/main" val="2429304110"/>
                  </a:ext>
                </a:extLst>
              </a:tr>
              <a:tr h="220460">
                <a:tc vMerge="1">
                  <a:txBody>
                    <a:bodyPr/>
                    <a:lstStyle/>
                    <a:p>
                      <a:endParaRPr lang="en-US"/>
                    </a:p>
                  </a:txBody>
                  <a:tcPr/>
                </a:tc>
                <a:tc vMerge="1">
                  <a:txBody>
                    <a:bodyPr/>
                    <a:lstStyle/>
                    <a:p>
                      <a:endParaRPr lang="en-US"/>
                    </a:p>
                  </a:txBody>
                  <a:tcPr/>
                </a:tc>
                <a:tc>
                  <a:txBody>
                    <a:bodyPr/>
                    <a:lstStyle/>
                    <a:p>
                      <a:pPr algn="l" fontAlgn="ctr"/>
                      <a:r>
                        <a:rPr lang="en-US" sz="1100" b="0" i="0" u="none" strike="noStrike">
                          <a:solidFill>
                            <a:srgbClr val="000000"/>
                          </a:solidFill>
                          <a:effectLst/>
                          <a:latin typeface="Calibri" panose="020F0502020204030204" pitchFamily="34" charset="0"/>
                          <a:cs typeface="Calibri" panose="020F0502020204030204" pitchFamily="34" charset="0"/>
                        </a:rPr>
                        <a:t>VL0840</a:t>
                      </a:r>
                    </a:p>
                  </a:txBody>
                  <a:tcPr marL="5391" marR="5391" marT="5391" marB="0" anchor="ctr">
                    <a:lnL w="12700" cap="flat" cmpd="sng" algn="ctr">
                      <a:solidFill>
                        <a:srgbClr val="5F5F5F"/>
                      </a:solidFill>
                      <a:prstDash val="solid"/>
                      <a:round/>
                      <a:headEnd type="none" w="med" len="med"/>
                      <a:tailEnd type="none" w="med" len="med"/>
                    </a:lnL>
                    <a:lnR w="12700" cap="flat" cmpd="sng" algn="ctr">
                      <a:solidFill>
                        <a:srgbClr val="5F5F5F"/>
                      </a:solidFill>
                      <a:prstDash val="solid"/>
                      <a:round/>
                      <a:headEnd type="none" w="med" len="med"/>
                      <a:tailEnd type="none" w="med" len="med"/>
                    </a:lnR>
                    <a:lnT w="12700" cap="flat" cmpd="sng" algn="ctr">
                      <a:solidFill>
                        <a:srgbClr val="5F5F5F"/>
                      </a:solidFill>
                      <a:prstDash val="solid"/>
                      <a:round/>
                      <a:headEnd type="none" w="med" len="med"/>
                      <a:tailEnd type="none" w="med" len="med"/>
                    </a:lnT>
                    <a:lnB w="12700" cap="flat" cmpd="sng" algn="ctr">
                      <a:solidFill>
                        <a:srgbClr val="5F5F5F"/>
                      </a:solidFill>
                      <a:prstDash val="solid"/>
                      <a:round/>
                      <a:headEnd type="none" w="med" len="med"/>
                      <a:tailEnd type="none" w="med" len="med"/>
                    </a:lnB>
                  </a:tcPr>
                </a:tc>
                <a:tc>
                  <a:txBody>
                    <a:bodyPr/>
                    <a:lstStyle/>
                    <a:p>
                      <a:pPr algn="l" fontAlgn="ctr"/>
                      <a:r>
                        <a:rPr lang="en-US" sz="1100" b="0" i="0" u="none" strike="noStrike">
                          <a:solidFill>
                            <a:srgbClr val="000000"/>
                          </a:solidFill>
                          <a:effectLst/>
                          <a:latin typeface="Calibri" panose="020F0502020204030204" pitchFamily="34" charset="0"/>
                          <a:cs typeface="Calibri" panose="020F0502020204030204" pitchFamily="34" charset="0"/>
                        </a:rPr>
                        <a:t>Wait WBS-Mgt Dcd</a:t>
                      </a:r>
                    </a:p>
                  </a:txBody>
                  <a:tcPr marL="5391" marR="5391" marT="5391" marB="0" anchor="ctr">
                    <a:lnL w="12700" cap="flat" cmpd="sng" algn="ctr">
                      <a:solidFill>
                        <a:srgbClr val="5F5F5F"/>
                      </a:solidFill>
                      <a:prstDash val="solid"/>
                      <a:round/>
                      <a:headEnd type="none" w="med" len="med"/>
                      <a:tailEnd type="none" w="med" len="med"/>
                    </a:lnL>
                    <a:lnR w="12700" cap="flat" cmpd="sng" algn="ctr">
                      <a:solidFill>
                        <a:srgbClr val="5F5F5F"/>
                      </a:solidFill>
                      <a:prstDash val="solid"/>
                      <a:round/>
                      <a:headEnd type="none" w="med" len="med"/>
                      <a:tailEnd type="none" w="med" len="med"/>
                    </a:lnR>
                    <a:lnT w="12700" cap="flat" cmpd="sng" algn="ctr">
                      <a:solidFill>
                        <a:srgbClr val="5F5F5F"/>
                      </a:solidFill>
                      <a:prstDash val="solid"/>
                      <a:round/>
                      <a:headEnd type="none" w="med" len="med"/>
                      <a:tailEnd type="none" w="med" len="med"/>
                    </a:lnT>
                    <a:lnB w="12700" cap="flat" cmpd="sng" algn="ctr">
                      <a:solidFill>
                        <a:srgbClr val="5F5F5F"/>
                      </a:solidFill>
                      <a:prstDash val="solid"/>
                      <a:round/>
                      <a:headEnd type="none" w="med" len="med"/>
                      <a:tailEnd type="none" w="med" len="med"/>
                    </a:lnB>
                  </a:tcPr>
                </a:tc>
                <a:tc>
                  <a:txBody>
                    <a:bodyPr/>
                    <a:lstStyle/>
                    <a:p>
                      <a:pPr algn="l" fontAlgn="ctr"/>
                      <a:r>
                        <a:rPr lang="en-US" sz="1100" b="0" i="0" u="none" strike="noStrike">
                          <a:solidFill>
                            <a:srgbClr val="000000"/>
                          </a:solidFill>
                          <a:effectLst/>
                          <a:latin typeface="Calibri" panose="020F0502020204030204" pitchFamily="34" charset="0"/>
                          <a:cs typeface="Calibri" panose="020F0502020204030204" pitchFamily="34" charset="0"/>
                        </a:rPr>
                        <a:t>Non-Productive</a:t>
                      </a:r>
                    </a:p>
                  </a:txBody>
                  <a:tcPr marL="5391" marR="5391" marT="5391" marB="0" anchor="ctr">
                    <a:lnL w="12700" cap="flat" cmpd="sng" algn="ctr">
                      <a:solidFill>
                        <a:srgbClr val="5F5F5F"/>
                      </a:solidFill>
                      <a:prstDash val="solid"/>
                      <a:round/>
                      <a:headEnd type="none" w="med" len="med"/>
                      <a:tailEnd type="none" w="med" len="med"/>
                    </a:lnL>
                    <a:lnR w="12700" cap="flat" cmpd="sng" algn="ctr">
                      <a:solidFill>
                        <a:srgbClr val="5F5F5F"/>
                      </a:solidFill>
                      <a:prstDash val="solid"/>
                      <a:round/>
                      <a:headEnd type="none" w="med" len="med"/>
                      <a:tailEnd type="none" w="med" len="med"/>
                    </a:lnR>
                    <a:lnT w="12700" cap="flat" cmpd="sng" algn="ctr">
                      <a:solidFill>
                        <a:srgbClr val="5F5F5F"/>
                      </a:solidFill>
                      <a:prstDash val="solid"/>
                      <a:round/>
                      <a:headEnd type="none" w="med" len="med"/>
                      <a:tailEnd type="none" w="med" len="med"/>
                    </a:lnT>
                    <a:lnB w="12700" cap="flat" cmpd="sng" algn="ctr">
                      <a:solidFill>
                        <a:srgbClr val="5F5F5F"/>
                      </a:solidFill>
                      <a:prstDash val="solid"/>
                      <a:round/>
                      <a:headEnd type="none" w="med" len="med"/>
                      <a:tailEnd type="none" w="med" len="med"/>
                    </a:lnB>
                  </a:tcPr>
                </a:tc>
                <a:tc>
                  <a:txBody>
                    <a:bodyPr/>
                    <a:lstStyle/>
                    <a:p>
                      <a:pPr algn="l" fontAlgn="ctr"/>
                      <a:r>
                        <a:rPr lang="en-US" sz="1100" b="0" i="0" u="none" strike="noStrike">
                          <a:solidFill>
                            <a:srgbClr val="000000"/>
                          </a:solidFill>
                          <a:effectLst/>
                          <a:latin typeface="Calibri" panose="020F0502020204030204" pitchFamily="34" charset="0"/>
                          <a:cs typeface="Calibri" panose="020F0502020204030204" pitchFamily="34" charset="0"/>
                        </a:rPr>
                        <a:t>Only to be used for Strategic Investment work where the account id is not available due to the Admin process</a:t>
                      </a:r>
                    </a:p>
                  </a:txBody>
                  <a:tcPr marL="5391" marR="5391" marT="5391" marB="0" anchor="ctr">
                    <a:lnL w="12700" cap="flat" cmpd="sng" algn="ctr">
                      <a:solidFill>
                        <a:srgbClr val="5F5F5F"/>
                      </a:solidFill>
                      <a:prstDash val="solid"/>
                      <a:round/>
                      <a:headEnd type="none" w="med" len="med"/>
                      <a:tailEnd type="none" w="med" len="med"/>
                    </a:lnL>
                    <a:lnR w="12700" cap="flat" cmpd="sng" algn="ctr">
                      <a:solidFill>
                        <a:srgbClr val="5F5F5F"/>
                      </a:solidFill>
                      <a:prstDash val="solid"/>
                      <a:round/>
                      <a:headEnd type="none" w="med" len="med"/>
                      <a:tailEnd type="none" w="med" len="med"/>
                    </a:lnR>
                    <a:lnT w="12700" cap="flat" cmpd="sng" algn="ctr">
                      <a:solidFill>
                        <a:srgbClr val="5F5F5F"/>
                      </a:solidFill>
                      <a:prstDash val="solid"/>
                      <a:round/>
                      <a:headEnd type="none" w="med" len="med"/>
                      <a:tailEnd type="none" w="med" len="med"/>
                    </a:lnT>
                    <a:lnB w="12700" cap="flat" cmpd="sng" algn="ctr">
                      <a:solidFill>
                        <a:srgbClr val="5F5F5F"/>
                      </a:solidFill>
                      <a:prstDash val="solid"/>
                      <a:round/>
                      <a:headEnd type="none" w="med" len="med"/>
                      <a:tailEnd type="none" w="med" len="med"/>
                    </a:lnB>
                  </a:tcPr>
                </a:tc>
                <a:extLst>
                  <a:ext uri="{0D108BD9-81ED-4DB2-BD59-A6C34878D82A}">
                    <a16:rowId xmlns:a16="http://schemas.microsoft.com/office/drawing/2014/main" val="3505467597"/>
                  </a:ext>
                </a:extLst>
              </a:tr>
              <a:tr h="220460">
                <a:tc vMerge="1">
                  <a:txBody>
                    <a:bodyPr/>
                    <a:lstStyle/>
                    <a:p>
                      <a:endParaRPr lang="en-US"/>
                    </a:p>
                  </a:txBody>
                  <a:tcPr/>
                </a:tc>
                <a:tc vMerge="1">
                  <a:txBody>
                    <a:bodyPr/>
                    <a:lstStyle/>
                    <a:p>
                      <a:endParaRPr lang="en-US"/>
                    </a:p>
                  </a:txBody>
                  <a:tcPr/>
                </a:tc>
                <a:tc>
                  <a:txBody>
                    <a:bodyPr/>
                    <a:lstStyle/>
                    <a:p>
                      <a:pPr algn="l" fontAlgn="ctr"/>
                      <a:r>
                        <a:rPr lang="en-US" sz="1100" b="0" i="0" u="none" strike="noStrike">
                          <a:solidFill>
                            <a:srgbClr val="000000"/>
                          </a:solidFill>
                          <a:effectLst/>
                          <a:latin typeface="Calibri" panose="020F0502020204030204" pitchFamily="34" charset="0"/>
                          <a:cs typeface="Calibri" panose="020F0502020204030204" pitchFamily="34" charset="0"/>
                        </a:rPr>
                        <a:t>VL0850</a:t>
                      </a:r>
                    </a:p>
                  </a:txBody>
                  <a:tcPr marL="5391" marR="5391" marT="5391" marB="0" anchor="ctr">
                    <a:lnL w="12700" cap="flat" cmpd="sng" algn="ctr">
                      <a:solidFill>
                        <a:srgbClr val="5F5F5F"/>
                      </a:solidFill>
                      <a:prstDash val="solid"/>
                      <a:round/>
                      <a:headEnd type="none" w="med" len="med"/>
                      <a:tailEnd type="none" w="med" len="med"/>
                    </a:lnL>
                    <a:lnR w="12700" cap="flat" cmpd="sng" algn="ctr">
                      <a:solidFill>
                        <a:srgbClr val="5F5F5F"/>
                      </a:solidFill>
                      <a:prstDash val="solid"/>
                      <a:round/>
                      <a:headEnd type="none" w="med" len="med"/>
                      <a:tailEnd type="none" w="med" len="med"/>
                    </a:lnR>
                    <a:lnT w="12700" cap="flat" cmpd="sng" algn="ctr">
                      <a:solidFill>
                        <a:srgbClr val="5F5F5F"/>
                      </a:solidFill>
                      <a:prstDash val="solid"/>
                      <a:round/>
                      <a:headEnd type="none" w="med" len="med"/>
                      <a:tailEnd type="none" w="med" len="med"/>
                    </a:lnT>
                    <a:lnB w="12700" cap="flat" cmpd="sng" algn="ctr">
                      <a:solidFill>
                        <a:srgbClr val="5F5F5F"/>
                      </a:solidFill>
                      <a:prstDash val="solid"/>
                      <a:round/>
                      <a:headEnd type="none" w="med" len="med"/>
                      <a:tailEnd type="none" w="med" len="med"/>
                    </a:lnB>
                  </a:tcPr>
                </a:tc>
                <a:tc>
                  <a:txBody>
                    <a:bodyPr/>
                    <a:lstStyle/>
                    <a:p>
                      <a:pPr algn="l" fontAlgn="ctr"/>
                      <a:r>
                        <a:rPr lang="en-US" sz="1100" b="0" i="0" u="none" strike="noStrike">
                          <a:solidFill>
                            <a:srgbClr val="000000"/>
                          </a:solidFill>
                          <a:effectLst/>
                          <a:latin typeface="Calibri" panose="020F0502020204030204" pitchFamily="34" charset="0"/>
                          <a:cs typeface="Calibri" panose="020F0502020204030204" pitchFamily="34" charset="0"/>
                        </a:rPr>
                        <a:t>Wait WBS-Billable</a:t>
                      </a:r>
                    </a:p>
                  </a:txBody>
                  <a:tcPr marL="5391" marR="5391" marT="5391" marB="0" anchor="ctr">
                    <a:lnL w="12700" cap="flat" cmpd="sng" algn="ctr">
                      <a:solidFill>
                        <a:srgbClr val="5F5F5F"/>
                      </a:solidFill>
                      <a:prstDash val="solid"/>
                      <a:round/>
                      <a:headEnd type="none" w="med" len="med"/>
                      <a:tailEnd type="none" w="med" len="med"/>
                    </a:lnL>
                    <a:lnR w="12700" cap="flat" cmpd="sng" algn="ctr">
                      <a:solidFill>
                        <a:srgbClr val="5F5F5F"/>
                      </a:solidFill>
                      <a:prstDash val="solid"/>
                      <a:round/>
                      <a:headEnd type="none" w="med" len="med"/>
                      <a:tailEnd type="none" w="med" len="med"/>
                    </a:lnR>
                    <a:lnT w="12700" cap="flat" cmpd="sng" algn="ctr">
                      <a:solidFill>
                        <a:srgbClr val="5F5F5F"/>
                      </a:solidFill>
                      <a:prstDash val="solid"/>
                      <a:round/>
                      <a:headEnd type="none" w="med" len="med"/>
                      <a:tailEnd type="none" w="med" len="med"/>
                    </a:lnT>
                    <a:lnB w="12700" cap="flat" cmpd="sng" algn="ctr">
                      <a:solidFill>
                        <a:srgbClr val="5F5F5F"/>
                      </a:solidFill>
                      <a:prstDash val="solid"/>
                      <a:round/>
                      <a:headEnd type="none" w="med" len="med"/>
                      <a:tailEnd type="none" w="med" len="med"/>
                    </a:lnB>
                  </a:tcPr>
                </a:tc>
                <a:tc>
                  <a:txBody>
                    <a:bodyPr/>
                    <a:lstStyle/>
                    <a:p>
                      <a:pPr algn="l" fontAlgn="ctr"/>
                      <a:r>
                        <a:rPr lang="en-US" sz="1100" b="0" i="0" u="none" strike="noStrike">
                          <a:solidFill>
                            <a:srgbClr val="000000"/>
                          </a:solidFill>
                          <a:effectLst/>
                          <a:latin typeface="Calibri" panose="020F0502020204030204" pitchFamily="34" charset="0"/>
                          <a:cs typeface="Calibri" panose="020F0502020204030204" pitchFamily="34" charset="0"/>
                        </a:rPr>
                        <a:t>Non-Productive</a:t>
                      </a:r>
                    </a:p>
                  </a:txBody>
                  <a:tcPr marL="5391" marR="5391" marT="5391" marB="0" anchor="ctr">
                    <a:lnL w="12700" cap="flat" cmpd="sng" algn="ctr">
                      <a:solidFill>
                        <a:srgbClr val="5F5F5F"/>
                      </a:solidFill>
                      <a:prstDash val="solid"/>
                      <a:round/>
                      <a:headEnd type="none" w="med" len="med"/>
                      <a:tailEnd type="none" w="med" len="med"/>
                    </a:lnL>
                    <a:lnR w="12700" cap="flat" cmpd="sng" algn="ctr">
                      <a:solidFill>
                        <a:srgbClr val="5F5F5F"/>
                      </a:solidFill>
                      <a:prstDash val="solid"/>
                      <a:round/>
                      <a:headEnd type="none" w="med" len="med"/>
                      <a:tailEnd type="none" w="med" len="med"/>
                    </a:lnR>
                    <a:lnT w="12700" cap="flat" cmpd="sng" algn="ctr">
                      <a:solidFill>
                        <a:srgbClr val="5F5F5F"/>
                      </a:solidFill>
                      <a:prstDash val="solid"/>
                      <a:round/>
                      <a:headEnd type="none" w="med" len="med"/>
                      <a:tailEnd type="none" w="med" len="med"/>
                    </a:lnT>
                    <a:lnB w="12700" cap="flat" cmpd="sng" algn="ctr">
                      <a:solidFill>
                        <a:srgbClr val="5F5F5F"/>
                      </a:solidFill>
                      <a:prstDash val="solid"/>
                      <a:round/>
                      <a:headEnd type="none" w="med" len="med"/>
                      <a:tailEnd type="none" w="med" len="med"/>
                    </a:lnB>
                  </a:tcPr>
                </a:tc>
                <a:tc>
                  <a:txBody>
                    <a:bodyPr/>
                    <a:lstStyle/>
                    <a:p>
                      <a:pPr algn="l" fontAlgn="ctr"/>
                      <a:r>
                        <a:rPr lang="en-US" sz="1100" b="0" i="0" u="none" strike="noStrike">
                          <a:solidFill>
                            <a:srgbClr val="000000"/>
                          </a:solidFill>
                          <a:effectLst/>
                          <a:latin typeface="Calibri" panose="020F0502020204030204" pitchFamily="34" charset="0"/>
                          <a:cs typeface="Calibri" panose="020F0502020204030204" pitchFamily="34" charset="0"/>
                        </a:rPr>
                        <a:t>Only to be used for Client Billable work where the account id is not available due to the Admin process </a:t>
                      </a:r>
                    </a:p>
                  </a:txBody>
                  <a:tcPr marL="5391" marR="5391" marT="5391" marB="0" anchor="ctr">
                    <a:lnL w="12700" cap="flat" cmpd="sng" algn="ctr">
                      <a:solidFill>
                        <a:srgbClr val="5F5F5F"/>
                      </a:solidFill>
                      <a:prstDash val="solid"/>
                      <a:round/>
                      <a:headEnd type="none" w="med" len="med"/>
                      <a:tailEnd type="none" w="med" len="med"/>
                    </a:lnL>
                    <a:lnR w="12700" cap="flat" cmpd="sng" algn="ctr">
                      <a:solidFill>
                        <a:srgbClr val="5F5F5F"/>
                      </a:solidFill>
                      <a:prstDash val="solid"/>
                      <a:round/>
                      <a:headEnd type="none" w="med" len="med"/>
                      <a:tailEnd type="none" w="med" len="med"/>
                    </a:lnR>
                    <a:lnT w="12700" cap="flat" cmpd="sng" algn="ctr">
                      <a:solidFill>
                        <a:srgbClr val="5F5F5F"/>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45301284"/>
                  </a:ext>
                </a:extLst>
              </a:tr>
              <a:tr h="422142">
                <a:tc>
                  <a:txBody>
                    <a:bodyPr/>
                    <a:lstStyle/>
                    <a:p>
                      <a:pPr algn="l" fontAlgn="ctr"/>
                      <a:r>
                        <a:rPr lang="en-US" sz="1100" b="0" i="0" u="none" strike="noStrike">
                          <a:solidFill>
                            <a:srgbClr val="000000"/>
                          </a:solidFill>
                          <a:effectLst/>
                          <a:latin typeface="Calibri" panose="020F0502020204030204" pitchFamily="34" charset="0"/>
                          <a:cs typeface="Calibri" panose="020F0502020204030204" pitchFamily="34" charset="0"/>
                        </a:rPr>
                        <a:t>General Opportunity </a:t>
                      </a:r>
                    </a:p>
                  </a:txBody>
                  <a:tcPr marL="5391" marR="5391" marT="539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ctr"/>
                      <a:r>
                        <a:rPr lang="en-US" sz="1100" b="0" i="0" u="none" strike="noStrike" dirty="0">
                          <a:solidFill>
                            <a:srgbClr val="000000"/>
                          </a:solidFill>
                          <a:effectLst/>
                          <a:latin typeface="Calibri" panose="020F0502020204030204" pitchFamily="34" charset="0"/>
                          <a:cs typeface="Calibri" panose="020F0502020204030204" pitchFamily="34" charset="0"/>
                        </a:rPr>
                        <a:t>B.XXXXX</a:t>
                      </a:r>
                    </a:p>
                  </a:txBody>
                  <a:tcPr marL="5391" marR="5391" marT="5391" marB="0" anchor="ctr">
                    <a:lnL w="12700" cap="flat" cmpd="sng" algn="ctr">
                      <a:solidFill>
                        <a:srgbClr val="000000"/>
                      </a:solidFill>
                      <a:prstDash val="solid"/>
                      <a:round/>
                      <a:headEnd type="none" w="med" len="med"/>
                      <a:tailEnd type="none" w="med" len="med"/>
                    </a:lnL>
                    <a:lnR w="12700" cap="flat" cmpd="sng" algn="ctr">
                      <a:solidFill>
                        <a:srgbClr val="5F5F5F"/>
                      </a:solidFill>
                      <a:prstDash val="solid"/>
                      <a:round/>
                      <a:headEnd type="none" w="med" len="med"/>
                      <a:tailEnd type="none" w="med" len="med"/>
                    </a:lnR>
                    <a:lnT w="12700" cap="flat" cmpd="sng" algn="ctr">
                      <a:solidFill>
                        <a:srgbClr val="5F5F5F"/>
                      </a:solidFill>
                      <a:prstDash val="solid"/>
                      <a:round/>
                      <a:headEnd type="none" w="med" len="med"/>
                      <a:tailEnd type="none" w="med" len="med"/>
                    </a:lnT>
                    <a:lnB w="12700" cap="flat" cmpd="sng" algn="ctr">
                      <a:solidFill>
                        <a:srgbClr val="5F5F5F"/>
                      </a:solidFill>
                      <a:prstDash val="solid"/>
                      <a:round/>
                      <a:headEnd type="none" w="med" len="med"/>
                      <a:tailEnd type="none" w="med" len="med"/>
                    </a:lnB>
                  </a:tcPr>
                </a:tc>
                <a:tc>
                  <a:txBody>
                    <a:bodyPr/>
                    <a:lstStyle/>
                    <a:p>
                      <a:pPr algn="l" fontAlgn="ctr"/>
                      <a:r>
                        <a:rPr lang="en-US" sz="1100" b="0" i="0" u="none" strike="noStrike">
                          <a:solidFill>
                            <a:srgbClr val="000000"/>
                          </a:solidFill>
                          <a:effectLst/>
                          <a:latin typeface="Calibri" panose="020F0502020204030204" pitchFamily="34" charset="0"/>
                          <a:cs typeface="Calibri" panose="020F0502020204030204" pitchFamily="34" charset="0"/>
                        </a:rPr>
                        <a:t>GN0919</a:t>
                      </a:r>
                    </a:p>
                  </a:txBody>
                  <a:tcPr marL="5391" marR="5391" marT="5391" marB="0" anchor="ctr">
                    <a:lnL w="12700" cap="flat" cmpd="sng" algn="ctr">
                      <a:solidFill>
                        <a:srgbClr val="5F5F5F"/>
                      </a:solidFill>
                      <a:prstDash val="solid"/>
                      <a:round/>
                      <a:headEnd type="none" w="med" len="med"/>
                      <a:tailEnd type="none" w="med" len="med"/>
                    </a:lnL>
                    <a:lnR w="12700" cap="flat" cmpd="sng" algn="ctr">
                      <a:solidFill>
                        <a:srgbClr val="5F5F5F"/>
                      </a:solidFill>
                      <a:prstDash val="solid"/>
                      <a:round/>
                      <a:headEnd type="none" w="med" len="med"/>
                      <a:tailEnd type="none" w="med" len="med"/>
                    </a:lnR>
                    <a:lnT w="12700" cap="flat" cmpd="sng" algn="ctr">
                      <a:solidFill>
                        <a:srgbClr val="5F5F5F"/>
                      </a:solidFill>
                      <a:prstDash val="solid"/>
                      <a:round/>
                      <a:headEnd type="none" w="med" len="med"/>
                      <a:tailEnd type="none" w="med" len="med"/>
                    </a:lnT>
                    <a:lnB w="12700" cap="flat" cmpd="sng" algn="ctr">
                      <a:solidFill>
                        <a:srgbClr val="5F5F5F"/>
                      </a:solidFill>
                      <a:prstDash val="solid"/>
                      <a:round/>
                      <a:headEnd type="none" w="med" len="med"/>
                      <a:tailEnd type="none" w="med" len="med"/>
                    </a:lnB>
                  </a:tcPr>
                </a:tc>
                <a:tc>
                  <a:txBody>
                    <a:bodyPr/>
                    <a:lstStyle/>
                    <a:p>
                      <a:pPr algn="l" fontAlgn="ctr"/>
                      <a:r>
                        <a:rPr lang="en-US" sz="1100" b="0" i="0" u="none" strike="noStrike">
                          <a:solidFill>
                            <a:srgbClr val="000000"/>
                          </a:solidFill>
                          <a:effectLst/>
                          <a:latin typeface="Calibri" panose="020F0502020204030204" pitchFamily="34" charset="0"/>
                          <a:cs typeface="Calibri" panose="020F0502020204030204" pitchFamily="34" charset="0"/>
                        </a:rPr>
                        <a:t>New Business Development</a:t>
                      </a:r>
                    </a:p>
                  </a:txBody>
                  <a:tcPr marL="5391" marR="5391" marT="5391" marB="0" anchor="ctr">
                    <a:lnL w="12700" cap="flat" cmpd="sng" algn="ctr">
                      <a:solidFill>
                        <a:srgbClr val="5F5F5F"/>
                      </a:solidFill>
                      <a:prstDash val="solid"/>
                      <a:round/>
                      <a:headEnd type="none" w="med" len="med"/>
                      <a:tailEnd type="none" w="med" len="med"/>
                    </a:lnL>
                    <a:lnR w="12700" cap="flat" cmpd="sng" algn="ctr">
                      <a:solidFill>
                        <a:srgbClr val="5F5F5F"/>
                      </a:solidFill>
                      <a:prstDash val="solid"/>
                      <a:round/>
                      <a:headEnd type="none" w="med" len="med"/>
                      <a:tailEnd type="none" w="med" len="med"/>
                    </a:lnR>
                    <a:lnT w="12700" cap="flat" cmpd="sng" algn="ctr">
                      <a:solidFill>
                        <a:srgbClr val="5F5F5F"/>
                      </a:solidFill>
                      <a:prstDash val="solid"/>
                      <a:round/>
                      <a:headEnd type="none" w="med" len="med"/>
                      <a:tailEnd type="none" w="med" len="med"/>
                    </a:lnT>
                    <a:lnB w="12700" cap="flat" cmpd="sng" algn="ctr">
                      <a:solidFill>
                        <a:srgbClr val="5F5F5F"/>
                      </a:solidFill>
                      <a:prstDash val="solid"/>
                      <a:round/>
                      <a:headEnd type="none" w="med" len="med"/>
                      <a:tailEnd type="none" w="med" len="med"/>
                    </a:lnB>
                  </a:tcPr>
                </a:tc>
                <a:tc>
                  <a:txBody>
                    <a:bodyPr/>
                    <a:lstStyle/>
                    <a:p>
                      <a:pPr algn="l" fontAlgn="ctr"/>
                      <a:r>
                        <a:rPr lang="en-US" sz="1100" b="0" i="0" u="none" strike="noStrike" dirty="0">
                          <a:solidFill>
                            <a:srgbClr val="000000"/>
                          </a:solidFill>
                          <a:effectLst/>
                          <a:latin typeface="Calibri" panose="020F0502020204030204" pitchFamily="34" charset="0"/>
                          <a:cs typeface="Calibri" panose="020F0502020204030204" pitchFamily="34" charset="0"/>
                        </a:rPr>
                        <a:t>Productive</a:t>
                      </a:r>
                    </a:p>
                  </a:txBody>
                  <a:tcPr marL="5391" marR="5391" marT="5391" marB="0" anchor="ctr">
                    <a:lnL w="12700" cap="flat" cmpd="sng" algn="ctr">
                      <a:solidFill>
                        <a:srgbClr val="5F5F5F"/>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5F5F5F"/>
                      </a:solidFill>
                      <a:prstDash val="solid"/>
                      <a:round/>
                      <a:headEnd type="none" w="med" len="med"/>
                      <a:tailEnd type="none" w="med" len="med"/>
                    </a:lnT>
                    <a:lnB w="12700" cap="flat" cmpd="sng" algn="ctr">
                      <a:solidFill>
                        <a:srgbClr val="5F5F5F"/>
                      </a:solidFill>
                      <a:prstDash val="solid"/>
                      <a:round/>
                      <a:headEnd type="none" w="med" len="med"/>
                      <a:tailEnd type="none" w="med" len="med"/>
                    </a:lnB>
                  </a:tcPr>
                </a:tc>
                <a:tc>
                  <a:txBody>
                    <a:bodyPr/>
                    <a:lstStyle/>
                    <a:p>
                      <a:pPr algn="l" fontAlgn="ctr"/>
                      <a:r>
                        <a:rPr lang="en-US" sz="1100" b="0" i="0" u="none" strike="noStrike" dirty="0">
                          <a:solidFill>
                            <a:srgbClr val="000000"/>
                          </a:solidFill>
                          <a:effectLst/>
                          <a:latin typeface="Calibri" panose="020F0502020204030204" pitchFamily="34" charset="0"/>
                          <a:cs typeface="Calibri" panose="020F0502020204030204" pitchFamily="34" charset="0"/>
                        </a:rPr>
                        <a:t>Bid and Proposal activities.</a:t>
                      </a:r>
                    </a:p>
                  </a:txBody>
                  <a:tcPr marL="5391" marR="5391" marT="539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48672405"/>
                  </a:ext>
                </a:extLst>
              </a:tr>
            </a:tbl>
          </a:graphicData>
        </a:graphic>
      </p:graphicFrame>
      <p:sp>
        <p:nvSpPr>
          <p:cNvPr id="10" name="TextBox 9">
            <a:extLst>
              <a:ext uri="{FF2B5EF4-FFF2-40B4-BE49-F238E27FC236}">
                <a16:creationId xmlns:a16="http://schemas.microsoft.com/office/drawing/2014/main" id="{18F716AC-5BCB-4835-85A2-DBE215BBBE3B}"/>
              </a:ext>
            </a:extLst>
          </p:cNvPr>
          <p:cNvSpPr txBox="1"/>
          <p:nvPr/>
        </p:nvSpPr>
        <p:spPr>
          <a:xfrm>
            <a:off x="3988499" y="248595"/>
            <a:ext cx="5546118" cy="246221"/>
          </a:xfrm>
          <a:prstGeom prst="rect">
            <a:avLst/>
          </a:prstGeom>
          <a:noFill/>
        </p:spPr>
        <p:txBody>
          <a:bodyPr wrap="square">
            <a:spAutoFit/>
          </a:bodyPr>
          <a:lstStyle/>
          <a:p>
            <a:pPr marL="285750" indent="-285750" rtl="0">
              <a:buFont typeface="Arial" panose="020B0604020202020204" pitchFamily="34" charset="0"/>
              <a:buChar char="•"/>
            </a:pPr>
            <a:r>
              <a:rPr lang="en-US" altLang="zh-CN" sz="1000" b="1" i="1" dirty="0">
                <a:solidFill>
                  <a:srgbClr val="0432FF"/>
                </a:solidFill>
                <a:latin typeface="Calibri" panose="020F0502020204030204" pitchFamily="34" charset="0"/>
                <a:cs typeface="Calibri" panose="020F0502020204030204" pitchFamily="34" charset="0"/>
              </a:rPr>
              <a:t>We have 2 claim system-CATS &amp; ILC</a:t>
            </a:r>
            <a:r>
              <a:rPr lang="zh-CN" altLang="en-US" sz="1000" b="1" i="1" dirty="0">
                <a:solidFill>
                  <a:srgbClr val="0432FF"/>
                </a:solidFill>
                <a:latin typeface="Calibri" panose="020F0502020204030204" pitchFamily="34" charset="0"/>
                <a:cs typeface="Calibri" panose="020F0502020204030204" pitchFamily="34" charset="0"/>
              </a:rPr>
              <a:t>：</a:t>
            </a:r>
            <a:r>
              <a:rPr lang="en-US" altLang="zh-CN" sz="1000" b="1" i="1" dirty="0">
                <a:solidFill>
                  <a:srgbClr val="0432FF"/>
                </a:solidFill>
                <a:latin typeface="Calibri" panose="020F0502020204030204" pitchFamily="34" charset="0"/>
                <a:cs typeface="Calibri" panose="020F0502020204030204" pitchFamily="34" charset="0"/>
              </a:rPr>
              <a:t>WBS code for CATS system, Account ID for ILC system </a:t>
            </a:r>
            <a:endParaRPr lang="en-US" sz="1000" b="1" i="1" dirty="0">
              <a:solidFill>
                <a:srgbClr val="0432FF"/>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9682114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40">
            <a:extLst>
              <a:ext uri="{FF2B5EF4-FFF2-40B4-BE49-F238E27FC236}">
                <a16:creationId xmlns:a16="http://schemas.microsoft.com/office/drawing/2014/main" id="{A5CA0A47-0193-4B4E-A0F4-D99E6CDD42B2}"/>
              </a:ext>
            </a:extLst>
          </p:cNvPr>
          <p:cNvSpPr txBox="1"/>
          <p:nvPr/>
        </p:nvSpPr>
        <p:spPr>
          <a:xfrm>
            <a:off x="304889" y="123826"/>
            <a:ext cx="1888452" cy="374571"/>
          </a:xfrm>
          <a:prstGeom prst="flowChartAlternateProcess">
            <a:avLst/>
          </a:prstGeom>
          <a:solidFill>
            <a:srgbClr val="006699"/>
          </a:solid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Activity Codes List</a:t>
            </a:r>
            <a:endParaRPr kumimoji="0" lang="en-AU" altLang="zh-CN" sz="1600" b="1" i="0" u="none" strike="noStrike" kern="120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endParaRPr>
          </a:p>
        </p:txBody>
      </p:sp>
      <p:sp>
        <p:nvSpPr>
          <p:cNvPr id="7" name="Slide Number Placeholder 6">
            <a:extLst>
              <a:ext uri="{FF2B5EF4-FFF2-40B4-BE49-F238E27FC236}">
                <a16:creationId xmlns:a16="http://schemas.microsoft.com/office/drawing/2014/main" id="{28F47D05-55E3-4FA3-AA0A-D406FE2A0E3E}"/>
              </a:ext>
            </a:extLst>
          </p:cNvPr>
          <p:cNvSpPr>
            <a:spLocks noGrp="1"/>
          </p:cNvSpPr>
          <p:nvPr>
            <p:ph type="sldNum" sz="quarter" idx="11"/>
          </p:nvPr>
        </p:nvSpPr>
        <p:spPr/>
        <p:txBody>
          <a:bodyPr/>
          <a:lstStyle/>
          <a:p>
            <a:fld id="{59395FB3-9C97-154F-86B2-7E381B951268}" type="slidenum">
              <a:rPr lang="en-US" smtClean="0"/>
              <a:pPr/>
              <a:t>28</a:t>
            </a:fld>
            <a:endParaRPr lang="en-US" dirty="0"/>
          </a:p>
        </p:txBody>
      </p:sp>
      <p:graphicFrame>
        <p:nvGraphicFramePr>
          <p:cNvPr id="3" name="Table 2">
            <a:extLst>
              <a:ext uri="{FF2B5EF4-FFF2-40B4-BE49-F238E27FC236}">
                <a16:creationId xmlns:a16="http://schemas.microsoft.com/office/drawing/2014/main" id="{EDCF0862-FC35-4E92-976C-49A17DA00AB1}"/>
              </a:ext>
            </a:extLst>
          </p:cNvPr>
          <p:cNvGraphicFramePr>
            <a:graphicFrameLocks noGrp="1"/>
          </p:cNvGraphicFramePr>
          <p:nvPr>
            <p:extLst>
              <p:ext uri="{D42A27DB-BD31-4B8C-83A1-F6EECF244321}">
                <p14:modId xmlns:p14="http://schemas.microsoft.com/office/powerpoint/2010/main" val="1923687909"/>
              </p:ext>
            </p:extLst>
          </p:nvPr>
        </p:nvGraphicFramePr>
        <p:xfrm>
          <a:off x="333867" y="565607"/>
          <a:ext cx="11553242" cy="5812116"/>
        </p:xfrm>
        <a:graphic>
          <a:graphicData uri="http://schemas.openxmlformats.org/drawingml/2006/table">
            <a:tbl>
              <a:tblPr/>
              <a:tblGrid>
                <a:gridCol w="595078">
                  <a:extLst>
                    <a:ext uri="{9D8B030D-6E8A-4147-A177-3AD203B41FA5}">
                      <a16:colId xmlns:a16="http://schemas.microsoft.com/office/drawing/2014/main" val="1904824301"/>
                    </a:ext>
                  </a:extLst>
                </a:gridCol>
                <a:gridCol w="595078">
                  <a:extLst>
                    <a:ext uri="{9D8B030D-6E8A-4147-A177-3AD203B41FA5}">
                      <a16:colId xmlns:a16="http://schemas.microsoft.com/office/drawing/2014/main" val="1896615496"/>
                    </a:ext>
                  </a:extLst>
                </a:gridCol>
                <a:gridCol w="723066">
                  <a:extLst>
                    <a:ext uri="{9D8B030D-6E8A-4147-A177-3AD203B41FA5}">
                      <a16:colId xmlns:a16="http://schemas.microsoft.com/office/drawing/2014/main" val="3560093718"/>
                    </a:ext>
                  </a:extLst>
                </a:gridCol>
                <a:gridCol w="1186775">
                  <a:extLst>
                    <a:ext uri="{9D8B030D-6E8A-4147-A177-3AD203B41FA5}">
                      <a16:colId xmlns:a16="http://schemas.microsoft.com/office/drawing/2014/main" val="3024301820"/>
                    </a:ext>
                  </a:extLst>
                </a:gridCol>
                <a:gridCol w="885217">
                  <a:extLst>
                    <a:ext uri="{9D8B030D-6E8A-4147-A177-3AD203B41FA5}">
                      <a16:colId xmlns:a16="http://schemas.microsoft.com/office/drawing/2014/main" val="3109974156"/>
                    </a:ext>
                  </a:extLst>
                </a:gridCol>
                <a:gridCol w="7568028">
                  <a:extLst>
                    <a:ext uri="{9D8B030D-6E8A-4147-A177-3AD203B41FA5}">
                      <a16:colId xmlns:a16="http://schemas.microsoft.com/office/drawing/2014/main" val="3208959568"/>
                    </a:ext>
                  </a:extLst>
                </a:gridCol>
              </a:tblGrid>
              <a:tr h="331881">
                <a:tc>
                  <a:txBody>
                    <a:bodyPr/>
                    <a:lstStyle/>
                    <a:p>
                      <a:pPr algn="ctr" fontAlgn="ctr"/>
                      <a:r>
                        <a:rPr lang="en-US" sz="900" b="1" i="0" u="none" strike="noStrike" dirty="0">
                          <a:solidFill>
                            <a:srgbClr val="000000"/>
                          </a:solidFill>
                          <a:effectLst/>
                          <a:latin typeface="Calibri" panose="020F0502020204030204" pitchFamily="34" charset="0"/>
                          <a:cs typeface="Calibri" panose="020F0502020204030204" pitchFamily="34" charset="0"/>
                        </a:rPr>
                        <a:t>Scenario</a:t>
                      </a:r>
                    </a:p>
                  </a:txBody>
                  <a:tcPr marL="5391" marR="5391" marT="5391" marB="0" anchor="ctr">
                    <a:lnL w="12700" cap="flat" cmpd="sng" algn="ctr">
                      <a:solidFill>
                        <a:srgbClr val="5F5F5F"/>
                      </a:solidFill>
                      <a:prstDash val="solid"/>
                      <a:round/>
                      <a:headEnd type="none" w="med" len="med"/>
                      <a:tailEnd type="none" w="med" len="med"/>
                    </a:lnL>
                    <a:lnR w="12700" cap="flat" cmpd="sng" algn="ctr">
                      <a:solidFill>
                        <a:srgbClr val="5F5F5F"/>
                      </a:solidFill>
                      <a:prstDash val="solid"/>
                      <a:round/>
                      <a:headEnd type="none" w="med" len="med"/>
                      <a:tailEnd type="none" w="med" len="med"/>
                    </a:lnR>
                    <a:lnT w="12700" cap="flat" cmpd="sng" algn="ctr">
                      <a:solidFill>
                        <a:srgbClr val="5F5F5F"/>
                      </a:solidFill>
                      <a:prstDash val="solid"/>
                      <a:round/>
                      <a:headEnd type="none" w="med" len="med"/>
                      <a:tailEnd type="none" w="med" len="med"/>
                    </a:lnT>
                    <a:lnB w="12700" cap="flat" cmpd="sng" algn="ctr">
                      <a:solidFill>
                        <a:srgbClr val="5F5F5F"/>
                      </a:solidFill>
                      <a:prstDash val="solid"/>
                      <a:round/>
                      <a:headEnd type="none" w="med" len="med"/>
                      <a:tailEnd type="none" w="med" len="med"/>
                    </a:lnB>
                    <a:solidFill>
                      <a:srgbClr val="92D050"/>
                    </a:solidFill>
                  </a:tcPr>
                </a:tc>
                <a:tc>
                  <a:txBody>
                    <a:bodyPr/>
                    <a:lstStyle/>
                    <a:p>
                      <a:pPr algn="ctr" fontAlgn="ctr"/>
                      <a:r>
                        <a:rPr lang="en-US" sz="900" b="1" i="0" u="none" strike="noStrike">
                          <a:solidFill>
                            <a:srgbClr val="000000"/>
                          </a:solidFill>
                          <a:effectLst/>
                          <a:latin typeface="Calibri" panose="020F0502020204030204" pitchFamily="34" charset="0"/>
                          <a:cs typeface="Calibri" panose="020F0502020204030204" pitchFamily="34" charset="0"/>
                        </a:rPr>
                        <a:t>WBS/Account ID *</a:t>
                      </a:r>
                    </a:p>
                  </a:txBody>
                  <a:tcPr marL="5391" marR="5391" marT="5391" marB="0" anchor="ctr">
                    <a:lnL w="12700" cap="flat" cmpd="sng" algn="ctr">
                      <a:solidFill>
                        <a:srgbClr val="5F5F5F"/>
                      </a:solidFill>
                      <a:prstDash val="solid"/>
                      <a:round/>
                      <a:headEnd type="none" w="med" len="med"/>
                      <a:tailEnd type="none" w="med" len="med"/>
                    </a:lnL>
                    <a:lnR w="12700" cap="flat" cmpd="sng" algn="ctr">
                      <a:solidFill>
                        <a:srgbClr val="5F5F5F"/>
                      </a:solidFill>
                      <a:prstDash val="solid"/>
                      <a:round/>
                      <a:headEnd type="none" w="med" len="med"/>
                      <a:tailEnd type="none" w="med" len="med"/>
                    </a:lnR>
                    <a:lnT w="12700" cap="flat" cmpd="sng" algn="ctr">
                      <a:solidFill>
                        <a:srgbClr val="5F5F5F"/>
                      </a:solidFill>
                      <a:prstDash val="solid"/>
                      <a:round/>
                      <a:headEnd type="none" w="med" len="med"/>
                      <a:tailEnd type="none" w="med" len="med"/>
                    </a:lnT>
                    <a:lnB w="12700" cap="flat" cmpd="sng" algn="ctr">
                      <a:solidFill>
                        <a:srgbClr val="5F5F5F"/>
                      </a:solidFill>
                      <a:prstDash val="solid"/>
                      <a:round/>
                      <a:headEnd type="none" w="med" len="med"/>
                      <a:tailEnd type="none" w="med" len="med"/>
                    </a:lnB>
                    <a:solidFill>
                      <a:srgbClr val="92D050"/>
                    </a:solidFill>
                  </a:tcPr>
                </a:tc>
                <a:tc>
                  <a:txBody>
                    <a:bodyPr/>
                    <a:lstStyle/>
                    <a:p>
                      <a:pPr algn="ctr" fontAlgn="ctr"/>
                      <a:r>
                        <a:rPr lang="en-US" sz="900" b="1" i="0" u="none" strike="noStrike">
                          <a:solidFill>
                            <a:srgbClr val="000000"/>
                          </a:solidFill>
                          <a:effectLst/>
                          <a:latin typeface="Calibri" panose="020F0502020204030204" pitchFamily="34" charset="0"/>
                          <a:cs typeface="Calibri" panose="020F0502020204030204" pitchFamily="34" charset="0"/>
                        </a:rPr>
                        <a:t>Activity Code</a:t>
                      </a:r>
                    </a:p>
                  </a:txBody>
                  <a:tcPr marL="5391" marR="5391" marT="5391" marB="0" anchor="ctr">
                    <a:lnL w="12700" cap="flat" cmpd="sng" algn="ctr">
                      <a:solidFill>
                        <a:srgbClr val="5F5F5F"/>
                      </a:solidFill>
                      <a:prstDash val="solid"/>
                      <a:round/>
                      <a:headEnd type="none" w="med" len="med"/>
                      <a:tailEnd type="none" w="med" len="med"/>
                    </a:lnL>
                    <a:lnR w="12700" cap="flat" cmpd="sng" algn="ctr">
                      <a:solidFill>
                        <a:srgbClr val="5F5F5F"/>
                      </a:solidFill>
                      <a:prstDash val="solid"/>
                      <a:round/>
                      <a:headEnd type="none" w="med" len="med"/>
                      <a:tailEnd type="none" w="med" len="med"/>
                    </a:lnR>
                    <a:lnT w="12700" cap="flat" cmpd="sng" algn="ctr">
                      <a:solidFill>
                        <a:srgbClr val="5F5F5F"/>
                      </a:solidFill>
                      <a:prstDash val="solid"/>
                      <a:round/>
                      <a:headEnd type="none" w="med" len="med"/>
                      <a:tailEnd type="none" w="med" len="med"/>
                    </a:lnT>
                    <a:lnB w="12700" cap="flat" cmpd="sng" algn="ctr">
                      <a:solidFill>
                        <a:srgbClr val="5F5F5F"/>
                      </a:solidFill>
                      <a:prstDash val="solid"/>
                      <a:round/>
                      <a:headEnd type="none" w="med" len="med"/>
                      <a:tailEnd type="none" w="med" len="med"/>
                    </a:lnB>
                    <a:solidFill>
                      <a:srgbClr val="92D050"/>
                    </a:solidFill>
                  </a:tcPr>
                </a:tc>
                <a:tc>
                  <a:txBody>
                    <a:bodyPr/>
                    <a:lstStyle/>
                    <a:p>
                      <a:pPr algn="ctr" fontAlgn="ctr"/>
                      <a:r>
                        <a:rPr lang="en-US" sz="900" b="1" i="0" u="none" strike="noStrike">
                          <a:solidFill>
                            <a:srgbClr val="000000"/>
                          </a:solidFill>
                          <a:effectLst/>
                          <a:latin typeface="Calibri" panose="020F0502020204030204" pitchFamily="34" charset="0"/>
                          <a:cs typeface="Calibri" panose="020F0502020204030204" pitchFamily="34" charset="0"/>
                        </a:rPr>
                        <a:t>Activity Description</a:t>
                      </a:r>
                    </a:p>
                  </a:txBody>
                  <a:tcPr marL="5391" marR="5391" marT="5391" marB="0" anchor="ctr">
                    <a:lnL w="12700" cap="flat" cmpd="sng" algn="ctr">
                      <a:solidFill>
                        <a:srgbClr val="5F5F5F"/>
                      </a:solidFill>
                      <a:prstDash val="solid"/>
                      <a:round/>
                      <a:headEnd type="none" w="med" len="med"/>
                      <a:tailEnd type="none" w="med" len="med"/>
                    </a:lnL>
                    <a:lnR w="12700" cap="flat" cmpd="sng" algn="ctr">
                      <a:solidFill>
                        <a:srgbClr val="5F5F5F"/>
                      </a:solidFill>
                      <a:prstDash val="solid"/>
                      <a:round/>
                      <a:headEnd type="none" w="med" len="med"/>
                      <a:tailEnd type="none" w="med" len="med"/>
                    </a:lnR>
                    <a:lnT w="12700" cap="flat" cmpd="sng" algn="ctr">
                      <a:solidFill>
                        <a:srgbClr val="5F5F5F"/>
                      </a:solidFill>
                      <a:prstDash val="solid"/>
                      <a:round/>
                      <a:headEnd type="none" w="med" len="med"/>
                      <a:tailEnd type="none" w="med" len="med"/>
                    </a:lnT>
                    <a:lnB w="12700" cap="flat" cmpd="sng" algn="ctr">
                      <a:solidFill>
                        <a:srgbClr val="5F5F5F"/>
                      </a:solidFill>
                      <a:prstDash val="solid"/>
                      <a:round/>
                      <a:headEnd type="none" w="med" len="med"/>
                      <a:tailEnd type="none" w="med" len="med"/>
                    </a:lnB>
                    <a:solidFill>
                      <a:srgbClr val="92D050"/>
                    </a:solidFill>
                  </a:tcPr>
                </a:tc>
                <a:tc>
                  <a:txBody>
                    <a:bodyPr/>
                    <a:lstStyle/>
                    <a:p>
                      <a:pPr algn="ctr" fontAlgn="ctr"/>
                      <a:r>
                        <a:rPr lang="en-US" sz="900" b="1" i="0" u="none" strike="noStrike">
                          <a:solidFill>
                            <a:srgbClr val="000000"/>
                          </a:solidFill>
                          <a:effectLst/>
                          <a:latin typeface="Calibri" panose="020F0502020204030204" pitchFamily="34" charset="0"/>
                          <a:cs typeface="Calibri" panose="020F0502020204030204" pitchFamily="34" charset="0"/>
                        </a:rPr>
                        <a:t>Code Type</a:t>
                      </a:r>
                    </a:p>
                  </a:txBody>
                  <a:tcPr marL="5391" marR="5391" marT="5391" marB="0" anchor="ctr">
                    <a:lnL w="12700" cap="flat" cmpd="sng" algn="ctr">
                      <a:solidFill>
                        <a:srgbClr val="5F5F5F"/>
                      </a:solidFill>
                      <a:prstDash val="solid"/>
                      <a:round/>
                      <a:headEnd type="none" w="med" len="med"/>
                      <a:tailEnd type="none" w="med" len="med"/>
                    </a:lnL>
                    <a:lnR w="12700" cap="flat" cmpd="sng" algn="ctr">
                      <a:solidFill>
                        <a:srgbClr val="5F5F5F"/>
                      </a:solidFill>
                      <a:prstDash val="solid"/>
                      <a:round/>
                      <a:headEnd type="none" w="med" len="med"/>
                      <a:tailEnd type="none" w="med" len="med"/>
                    </a:lnR>
                    <a:lnT w="12700" cap="flat" cmpd="sng" algn="ctr">
                      <a:solidFill>
                        <a:srgbClr val="5F5F5F"/>
                      </a:solidFill>
                      <a:prstDash val="solid"/>
                      <a:round/>
                      <a:headEnd type="none" w="med" len="med"/>
                      <a:tailEnd type="none" w="med" len="med"/>
                    </a:lnT>
                    <a:lnB w="12700" cap="flat" cmpd="sng" algn="ctr">
                      <a:solidFill>
                        <a:srgbClr val="5F5F5F"/>
                      </a:solidFill>
                      <a:prstDash val="solid"/>
                      <a:round/>
                      <a:headEnd type="none" w="med" len="med"/>
                      <a:tailEnd type="none" w="med" len="med"/>
                    </a:lnB>
                    <a:solidFill>
                      <a:srgbClr val="92D050"/>
                    </a:solidFill>
                  </a:tcPr>
                </a:tc>
                <a:tc>
                  <a:txBody>
                    <a:bodyPr/>
                    <a:lstStyle/>
                    <a:p>
                      <a:pPr algn="ctr" fontAlgn="ctr"/>
                      <a:r>
                        <a:rPr lang="en-US" sz="900" b="1" i="0" u="none" strike="noStrike">
                          <a:solidFill>
                            <a:srgbClr val="000000"/>
                          </a:solidFill>
                          <a:effectLst/>
                          <a:latin typeface="Calibri" panose="020F0502020204030204" pitchFamily="34" charset="0"/>
                          <a:cs typeface="Calibri" panose="020F0502020204030204" pitchFamily="34" charset="0"/>
                        </a:rPr>
                        <a:t>Comments</a:t>
                      </a:r>
                    </a:p>
                  </a:txBody>
                  <a:tcPr marL="5391" marR="5391" marT="5391" marB="0" anchor="ctr">
                    <a:lnL w="12700" cap="flat" cmpd="sng" algn="ctr">
                      <a:solidFill>
                        <a:srgbClr val="5F5F5F"/>
                      </a:solidFill>
                      <a:prstDash val="solid"/>
                      <a:round/>
                      <a:headEnd type="none" w="med" len="med"/>
                      <a:tailEnd type="none" w="med" len="med"/>
                    </a:lnL>
                    <a:lnR w="12700" cap="flat" cmpd="sng" algn="ctr">
                      <a:solidFill>
                        <a:srgbClr val="5F5F5F"/>
                      </a:solidFill>
                      <a:prstDash val="solid"/>
                      <a:round/>
                      <a:headEnd type="none" w="med" len="med"/>
                      <a:tailEnd type="none" w="med" len="med"/>
                    </a:lnR>
                    <a:lnT w="12700" cap="flat" cmpd="sng" algn="ctr">
                      <a:solidFill>
                        <a:srgbClr val="5F5F5F"/>
                      </a:solidFill>
                      <a:prstDash val="solid"/>
                      <a:round/>
                      <a:headEnd type="none" w="med" len="med"/>
                      <a:tailEnd type="none" w="med" len="med"/>
                    </a:lnT>
                    <a:lnB w="12700" cap="flat" cmpd="sng" algn="ctr">
                      <a:solidFill>
                        <a:srgbClr val="5F5F5F"/>
                      </a:solidFill>
                      <a:prstDash val="solid"/>
                      <a:round/>
                      <a:headEnd type="none" w="med" len="med"/>
                      <a:tailEnd type="none" w="med" len="med"/>
                    </a:lnB>
                    <a:solidFill>
                      <a:srgbClr val="92D050"/>
                    </a:solidFill>
                  </a:tcPr>
                </a:tc>
                <a:extLst>
                  <a:ext uri="{0D108BD9-81ED-4DB2-BD59-A6C34878D82A}">
                    <a16:rowId xmlns:a16="http://schemas.microsoft.com/office/drawing/2014/main" val="4064598763"/>
                  </a:ext>
                </a:extLst>
              </a:tr>
              <a:tr h="167556">
                <a:tc rowSpan="9">
                  <a:txBody>
                    <a:bodyPr/>
                    <a:lstStyle/>
                    <a:p>
                      <a:pPr algn="l" fontAlgn="ctr"/>
                      <a:r>
                        <a:rPr lang="en-US" sz="900" b="0" i="0" u="none" strike="noStrike">
                          <a:solidFill>
                            <a:srgbClr val="000000"/>
                          </a:solidFill>
                          <a:effectLst/>
                          <a:latin typeface="Calibri" panose="020F0502020204030204" pitchFamily="34" charset="0"/>
                          <a:cs typeface="Calibri" panose="020F0502020204030204" pitchFamily="34" charset="0"/>
                        </a:rPr>
                        <a:t>For Timeaway Hours</a:t>
                      </a:r>
                    </a:p>
                  </a:txBody>
                  <a:tcPr marL="5391" marR="5391" marT="5391" marB="0" anchor="ctr">
                    <a:lnL w="12700" cap="flat" cmpd="sng" algn="ctr">
                      <a:solidFill>
                        <a:srgbClr val="5F5F5F"/>
                      </a:solidFill>
                      <a:prstDash val="solid"/>
                      <a:round/>
                      <a:headEnd type="none" w="med" len="med"/>
                      <a:tailEnd type="none" w="med" len="med"/>
                    </a:lnL>
                    <a:lnR w="12700" cap="flat" cmpd="sng" algn="ctr">
                      <a:solidFill>
                        <a:srgbClr val="5F5F5F"/>
                      </a:solidFill>
                      <a:prstDash val="solid"/>
                      <a:round/>
                      <a:headEnd type="none" w="med" len="med"/>
                      <a:tailEnd type="none" w="med" len="med"/>
                    </a:lnR>
                    <a:lnT w="12700" cap="flat" cmpd="sng" algn="ctr">
                      <a:solidFill>
                        <a:srgbClr val="5F5F5F"/>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9">
                  <a:txBody>
                    <a:bodyPr/>
                    <a:lstStyle/>
                    <a:p>
                      <a:pPr algn="l" fontAlgn="ctr"/>
                      <a:r>
                        <a:rPr lang="en-US" sz="900" b="0" i="0" u="none" strike="noStrike" dirty="0">
                          <a:solidFill>
                            <a:srgbClr val="000000"/>
                          </a:solidFill>
                          <a:effectLst/>
                          <a:latin typeface="Calibri" panose="020F0502020204030204" pitchFamily="34" charset="0"/>
                          <a:cs typeface="Calibri" panose="020F0502020204030204" pitchFamily="34" charset="0"/>
                        </a:rPr>
                        <a:t>M.00556 / SK77</a:t>
                      </a:r>
                    </a:p>
                  </a:txBody>
                  <a:tcPr marL="5391" marR="5391" marT="5391" marB="0" anchor="ctr">
                    <a:lnL w="12700" cap="flat" cmpd="sng" algn="ctr">
                      <a:solidFill>
                        <a:srgbClr val="5F5F5F"/>
                      </a:solidFill>
                      <a:prstDash val="solid"/>
                      <a:round/>
                      <a:headEnd type="none" w="med" len="med"/>
                      <a:tailEnd type="none" w="med" len="med"/>
                    </a:lnL>
                    <a:lnR w="12700" cap="flat" cmpd="sng" algn="ctr">
                      <a:solidFill>
                        <a:srgbClr val="5F5F5F"/>
                      </a:solidFill>
                      <a:prstDash val="solid"/>
                      <a:round/>
                      <a:headEnd type="none" w="med" len="med"/>
                      <a:tailEnd type="none" w="med" len="med"/>
                    </a:lnR>
                    <a:lnT w="12700" cap="flat" cmpd="sng" algn="ctr">
                      <a:solidFill>
                        <a:srgbClr val="5F5F5F"/>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ctr"/>
                      <a:r>
                        <a:rPr lang="en-US" sz="900" b="0" i="0" u="none" strike="noStrike">
                          <a:solidFill>
                            <a:srgbClr val="000000"/>
                          </a:solidFill>
                          <a:effectLst/>
                          <a:latin typeface="Calibri" panose="020F0502020204030204" pitchFamily="34" charset="0"/>
                          <a:cs typeface="Calibri" panose="020F0502020204030204" pitchFamily="34" charset="0"/>
                        </a:rPr>
                        <a:t>XL0A00</a:t>
                      </a:r>
                    </a:p>
                  </a:txBody>
                  <a:tcPr marL="5391" marR="5391" marT="5391" marB="0" anchor="ctr">
                    <a:lnL w="12700" cap="flat" cmpd="sng" algn="ctr">
                      <a:solidFill>
                        <a:srgbClr val="5F5F5F"/>
                      </a:solidFill>
                      <a:prstDash val="solid"/>
                      <a:round/>
                      <a:headEnd type="none" w="med" len="med"/>
                      <a:tailEnd type="none" w="med" len="med"/>
                    </a:lnL>
                    <a:lnR w="12700" cap="flat" cmpd="sng" algn="ctr">
                      <a:solidFill>
                        <a:srgbClr val="5F5F5F"/>
                      </a:solidFill>
                      <a:prstDash val="solid"/>
                      <a:round/>
                      <a:headEnd type="none" w="med" len="med"/>
                      <a:tailEnd type="none" w="med" len="med"/>
                    </a:lnR>
                    <a:lnT w="12700" cap="flat" cmpd="sng" algn="ctr">
                      <a:solidFill>
                        <a:srgbClr val="5F5F5F"/>
                      </a:solidFill>
                      <a:prstDash val="solid"/>
                      <a:round/>
                      <a:headEnd type="none" w="med" len="med"/>
                      <a:tailEnd type="none" w="med" len="med"/>
                    </a:lnT>
                    <a:lnB w="12700" cap="flat" cmpd="sng" algn="ctr">
                      <a:solidFill>
                        <a:srgbClr val="5F5F5F"/>
                      </a:solidFill>
                      <a:prstDash val="solid"/>
                      <a:round/>
                      <a:headEnd type="none" w="med" len="med"/>
                      <a:tailEnd type="none" w="med" len="med"/>
                    </a:lnB>
                  </a:tcPr>
                </a:tc>
                <a:tc>
                  <a:txBody>
                    <a:bodyPr/>
                    <a:lstStyle/>
                    <a:p>
                      <a:pPr algn="l" fontAlgn="ctr"/>
                      <a:r>
                        <a:rPr lang="en-US" sz="900" b="0" i="0" u="none" strike="noStrike">
                          <a:solidFill>
                            <a:srgbClr val="000000"/>
                          </a:solidFill>
                          <a:effectLst/>
                          <a:latin typeface="Calibri" panose="020F0502020204030204" pitchFamily="34" charset="0"/>
                          <a:cs typeface="Calibri" panose="020F0502020204030204" pitchFamily="34" charset="0"/>
                        </a:rPr>
                        <a:t>Vacation</a:t>
                      </a:r>
                    </a:p>
                  </a:txBody>
                  <a:tcPr marL="5391" marR="5391" marT="5391" marB="0" anchor="ctr">
                    <a:lnL w="12700" cap="flat" cmpd="sng" algn="ctr">
                      <a:solidFill>
                        <a:srgbClr val="5F5F5F"/>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5F5F5F"/>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ctr"/>
                      <a:r>
                        <a:rPr lang="en-US" sz="900" b="0" i="0" u="none" strike="noStrike">
                          <a:solidFill>
                            <a:srgbClr val="000000"/>
                          </a:solidFill>
                          <a:effectLst/>
                          <a:latin typeface="Calibri" panose="020F0502020204030204" pitchFamily="34" charset="0"/>
                          <a:cs typeface="Calibri" panose="020F0502020204030204" pitchFamily="34" charset="0"/>
                        </a:rPr>
                        <a:t>Non-Productive</a:t>
                      </a:r>
                    </a:p>
                  </a:txBody>
                  <a:tcPr marL="5391" marR="5391" marT="539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5F5F5F"/>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ctr"/>
                      <a:r>
                        <a:rPr lang="en-US" sz="900" b="0" i="0" u="none" strike="noStrike">
                          <a:solidFill>
                            <a:srgbClr val="000000"/>
                          </a:solidFill>
                          <a:effectLst/>
                          <a:latin typeface="Calibri" panose="020F0502020204030204" pitchFamily="34" charset="0"/>
                          <a:cs typeface="Calibri" panose="020F0502020204030204" pitchFamily="34" charset="0"/>
                        </a:rPr>
                        <a:t>All vacation within your standard entitlement</a:t>
                      </a:r>
                    </a:p>
                  </a:txBody>
                  <a:tcPr marL="5391" marR="5391" marT="5391" marB="0" anchor="ctr">
                    <a:lnL w="12700" cap="flat" cmpd="sng" algn="ctr">
                      <a:solidFill>
                        <a:srgbClr val="000000"/>
                      </a:solidFill>
                      <a:prstDash val="solid"/>
                      <a:round/>
                      <a:headEnd type="none" w="med" len="med"/>
                      <a:tailEnd type="none" w="med" len="med"/>
                    </a:lnL>
                    <a:lnR w="12700" cap="flat" cmpd="sng" algn="ctr">
                      <a:solidFill>
                        <a:srgbClr val="5F5F5F"/>
                      </a:solidFill>
                      <a:prstDash val="solid"/>
                      <a:round/>
                      <a:headEnd type="none" w="med" len="med"/>
                      <a:tailEnd type="none" w="med" len="med"/>
                    </a:lnR>
                    <a:lnT w="12700" cap="flat" cmpd="sng" algn="ctr">
                      <a:solidFill>
                        <a:srgbClr val="5F5F5F"/>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65388263"/>
                  </a:ext>
                </a:extLst>
              </a:tr>
              <a:tr h="167556">
                <a:tc vMerge="1">
                  <a:txBody>
                    <a:bodyPr/>
                    <a:lstStyle/>
                    <a:p>
                      <a:endParaRPr lang="en-US"/>
                    </a:p>
                  </a:txBody>
                  <a:tcPr/>
                </a:tc>
                <a:tc vMerge="1">
                  <a:txBody>
                    <a:bodyPr/>
                    <a:lstStyle/>
                    <a:p>
                      <a:endParaRPr lang="en-US"/>
                    </a:p>
                  </a:txBody>
                  <a:tcPr/>
                </a:tc>
                <a:tc>
                  <a:txBody>
                    <a:bodyPr/>
                    <a:lstStyle/>
                    <a:p>
                      <a:pPr algn="l" fontAlgn="ctr"/>
                      <a:r>
                        <a:rPr lang="en-US" sz="900" b="0" i="0" u="none" strike="noStrike">
                          <a:solidFill>
                            <a:srgbClr val="000000"/>
                          </a:solidFill>
                          <a:effectLst/>
                          <a:latin typeface="Calibri" panose="020F0502020204030204" pitchFamily="34" charset="0"/>
                          <a:cs typeface="Calibri" panose="020F0502020204030204" pitchFamily="34" charset="0"/>
                        </a:rPr>
                        <a:t>XL0B00</a:t>
                      </a:r>
                    </a:p>
                  </a:txBody>
                  <a:tcPr marL="5391" marR="5391" marT="5391" marB="0" anchor="ctr">
                    <a:lnL w="12700" cap="flat" cmpd="sng" algn="ctr">
                      <a:solidFill>
                        <a:srgbClr val="5F5F5F"/>
                      </a:solidFill>
                      <a:prstDash val="solid"/>
                      <a:round/>
                      <a:headEnd type="none" w="med" len="med"/>
                      <a:tailEnd type="none" w="med" len="med"/>
                    </a:lnL>
                    <a:lnR w="12700" cap="flat" cmpd="sng" algn="ctr">
                      <a:solidFill>
                        <a:srgbClr val="5F5F5F"/>
                      </a:solidFill>
                      <a:prstDash val="solid"/>
                      <a:round/>
                      <a:headEnd type="none" w="med" len="med"/>
                      <a:tailEnd type="none" w="med" len="med"/>
                    </a:lnR>
                    <a:lnT w="12700" cap="flat" cmpd="sng" algn="ctr">
                      <a:solidFill>
                        <a:srgbClr val="5F5F5F"/>
                      </a:solidFill>
                      <a:prstDash val="solid"/>
                      <a:round/>
                      <a:headEnd type="none" w="med" len="med"/>
                      <a:tailEnd type="none" w="med" len="med"/>
                    </a:lnT>
                    <a:lnB w="12700" cap="flat" cmpd="sng" algn="ctr">
                      <a:solidFill>
                        <a:srgbClr val="5F5F5F"/>
                      </a:solidFill>
                      <a:prstDash val="solid"/>
                      <a:round/>
                      <a:headEnd type="none" w="med" len="med"/>
                      <a:tailEnd type="none" w="med" len="med"/>
                    </a:lnB>
                  </a:tcPr>
                </a:tc>
                <a:tc>
                  <a:txBody>
                    <a:bodyPr/>
                    <a:lstStyle/>
                    <a:p>
                      <a:pPr algn="l" fontAlgn="ctr"/>
                      <a:r>
                        <a:rPr lang="en-US" sz="900" b="0" i="0" u="none" strike="noStrike">
                          <a:solidFill>
                            <a:srgbClr val="000000"/>
                          </a:solidFill>
                          <a:effectLst/>
                          <a:latin typeface="Calibri" panose="020F0502020204030204" pitchFamily="34" charset="0"/>
                          <a:cs typeface="Calibri" panose="020F0502020204030204" pitchFamily="34" charset="0"/>
                        </a:rPr>
                        <a:t>Designated Holiday</a:t>
                      </a:r>
                    </a:p>
                  </a:txBody>
                  <a:tcPr marL="5391" marR="5391" marT="5391" marB="0" anchor="ctr">
                    <a:lnL w="12700" cap="flat" cmpd="sng" algn="ctr">
                      <a:solidFill>
                        <a:srgbClr val="5F5F5F"/>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ctr"/>
                      <a:r>
                        <a:rPr lang="en-US" sz="900" b="0" i="0" u="none" strike="noStrike">
                          <a:solidFill>
                            <a:srgbClr val="000000"/>
                          </a:solidFill>
                          <a:effectLst/>
                          <a:latin typeface="Calibri" panose="020F0502020204030204" pitchFamily="34" charset="0"/>
                          <a:cs typeface="Calibri" panose="020F0502020204030204" pitchFamily="34" charset="0"/>
                        </a:rPr>
                        <a:t>Non-Productive</a:t>
                      </a:r>
                    </a:p>
                  </a:txBody>
                  <a:tcPr marL="5391" marR="5391" marT="539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ctr"/>
                      <a:r>
                        <a:rPr lang="en-US" sz="900" b="0" i="0" u="none" strike="noStrike">
                          <a:solidFill>
                            <a:srgbClr val="000000"/>
                          </a:solidFill>
                          <a:effectLst/>
                          <a:latin typeface="Calibri" panose="020F0502020204030204" pitchFamily="34" charset="0"/>
                          <a:cs typeface="Calibri" panose="020F0502020204030204" pitchFamily="34" charset="0"/>
                        </a:rPr>
                        <a:t>Public Holidays and any days that IBM designates as holidays </a:t>
                      </a:r>
                    </a:p>
                  </a:txBody>
                  <a:tcPr marL="5391" marR="5391" marT="5391" marB="0" anchor="ctr">
                    <a:lnL w="12700" cap="flat" cmpd="sng" algn="ctr">
                      <a:solidFill>
                        <a:srgbClr val="000000"/>
                      </a:solidFill>
                      <a:prstDash val="solid"/>
                      <a:round/>
                      <a:headEnd type="none" w="med" len="med"/>
                      <a:tailEnd type="none" w="med" len="med"/>
                    </a:lnL>
                    <a:lnR w="12700" cap="flat" cmpd="sng" algn="ctr">
                      <a:solidFill>
                        <a:srgbClr val="5F5F5F"/>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65564555"/>
                  </a:ext>
                </a:extLst>
              </a:tr>
              <a:tr h="167556">
                <a:tc vMerge="1">
                  <a:txBody>
                    <a:bodyPr/>
                    <a:lstStyle/>
                    <a:p>
                      <a:endParaRPr lang="en-US"/>
                    </a:p>
                  </a:txBody>
                  <a:tcPr/>
                </a:tc>
                <a:tc vMerge="1">
                  <a:txBody>
                    <a:bodyPr/>
                    <a:lstStyle/>
                    <a:p>
                      <a:endParaRPr lang="en-US"/>
                    </a:p>
                  </a:txBody>
                  <a:tcPr/>
                </a:tc>
                <a:tc>
                  <a:txBody>
                    <a:bodyPr/>
                    <a:lstStyle/>
                    <a:p>
                      <a:pPr algn="l" fontAlgn="ctr"/>
                      <a:r>
                        <a:rPr lang="en-US" sz="900" b="0" i="0" u="none" strike="noStrike">
                          <a:solidFill>
                            <a:srgbClr val="000000"/>
                          </a:solidFill>
                          <a:effectLst/>
                          <a:latin typeface="Calibri" panose="020F0502020204030204" pitchFamily="34" charset="0"/>
                          <a:cs typeface="Calibri" panose="020F0502020204030204" pitchFamily="34" charset="0"/>
                        </a:rPr>
                        <a:t>XL0C00</a:t>
                      </a:r>
                    </a:p>
                  </a:txBody>
                  <a:tcPr marL="5391" marR="5391" marT="5391" marB="0" anchor="ctr">
                    <a:lnL w="12700" cap="flat" cmpd="sng" algn="ctr">
                      <a:solidFill>
                        <a:srgbClr val="5F5F5F"/>
                      </a:solidFill>
                      <a:prstDash val="solid"/>
                      <a:round/>
                      <a:headEnd type="none" w="med" len="med"/>
                      <a:tailEnd type="none" w="med" len="med"/>
                    </a:lnL>
                    <a:lnR w="12700" cap="flat" cmpd="sng" algn="ctr">
                      <a:solidFill>
                        <a:srgbClr val="5F5F5F"/>
                      </a:solidFill>
                      <a:prstDash val="solid"/>
                      <a:round/>
                      <a:headEnd type="none" w="med" len="med"/>
                      <a:tailEnd type="none" w="med" len="med"/>
                    </a:lnR>
                    <a:lnT w="12700" cap="flat" cmpd="sng" algn="ctr">
                      <a:solidFill>
                        <a:srgbClr val="5F5F5F"/>
                      </a:solidFill>
                      <a:prstDash val="solid"/>
                      <a:round/>
                      <a:headEnd type="none" w="med" len="med"/>
                      <a:tailEnd type="none" w="med" len="med"/>
                    </a:lnT>
                    <a:lnB w="12700" cap="flat" cmpd="sng" algn="ctr">
                      <a:solidFill>
                        <a:srgbClr val="5F5F5F"/>
                      </a:solidFill>
                      <a:prstDash val="solid"/>
                      <a:round/>
                      <a:headEnd type="none" w="med" len="med"/>
                      <a:tailEnd type="none" w="med" len="med"/>
                    </a:lnB>
                  </a:tcPr>
                </a:tc>
                <a:tc>
                  <a:txBody>
                    <a:bodyPr/>
                    <a:lstStyle/>
                    <a:p>
                      <a:pPr algn="l" fontAlgn="ctr"/>
                      <a:r>
                        <a:rPr lang="en-US" sz="900" b="0" i="0" u="none" strike="noStrike">
                          <a:solidFill>
                            <a:srgbClr val="000000"/>
                          </a:solidFill>
                          <a:effectLst/>
                          <a:latin typeface="Calibri" panose="020F0502020204030204" pitchFamily="34" charset="0"/>
                          <a:cs typeface="Calibri" panose="020F0502020204030204" pitchFamily="34" charset="0"/>
                        </a:rPr>
                        <a:t>Optional Holiday</a:t>
                      </a:r>
                    </a:p>
                  </a:txBody>
                  <a:tcPr marL="5391" marR="5391" marT="5391" marB="0" anchor="ctr">
                    <a:lnL w="12700" cap="flat" cmpd="sng" algn="ctr">
                      <a:solidFill>
                        <a:srgbClr val="5F5F5F"/>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ctr"/>
                      <a:r>
                        <a:rPr lang="en-US" sz="900" b="0" i="0" u="none" strike="noStrike">
                          <a:solidFill>
                            <a:srgbClr val="000000"/>
                          </a:solidFill>
                          <a:effectLst/>
                          <a:latin typeface="Calibri" panose="020F0502020204030204" pitchFamily="34" charset="0"/>
                          <a:cs typeface="Calibri" panose="020F0502020204030204" pitchFamily="34" charset="0"/>
                        </a:rPr>
                        <a:t>Non-Productive</a:t>
                      </a:r>
                    </a:p>
                  </a:txBody>
                  <a:tcPr marL="5391" marR="5391" marT="539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ctr"/>
                      <a:r>
                        <a:rPr lang="en-US" sz="900" b="0" i="0" u="none" strike="noStrike">
                          <a:solidFill>
                            <a:srgbClr val="000000"/>
                          </a:solidFill>
                          <a:effectLst/>
                          <a:latin typeface="Calibri" panose="020F0502020204030204" pitchFamily="34" charset="0"/>
                          <a:cs typeface="Calibri" panose="020F0502020204030204" pitchFamily="34" charset="0"/>
                        </a:rPr>
                        <a:t>Agreed additional holiday</a:t>
                      </a:r>
                    </a:p>
                  </a:txBody>
                  <a:tcPr marL="5391" marR="5391" marT="5391" marB="0" anchor="ctr">
                    <a:lnL w="12700" cap="flat" cmpd="sng" algn="ctr">
                      <a:solidFill>
                        <a:srgbClr val="000000"/>
                      </a:solidFill>
                      <a:prstDash val="solid"/>
                      <a:round/>
                      <a:headEnd type="none" w="med" len="med"/>
                      <a:tailEnd type="none" w="med" len="med"/>
                    </a:lnL>
                    <a:lnR w="12700" cap="flat" cmpd="sng" algn="ctr">
                      <a:solidFill>
                        <a:srgbClr val="5F5F5F"/>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15870778"/>
                  </a:ext>
                </a:extLst>
              </a:tr>
              <a:tr h="414044">
                <a:tc vMerge="1">
                  <a:txBody>
                    <a:bodyPr/>
                    <a:lstStyle/>
                    <a:p>
                      <a:endParaRPr lang="en-US"/>
                    </a:p>
                  </a:txBody>
                  <a:tcPr/>
                </a:tc>
                <a:tc vMerge="1">
                  <a:txBody>
                    <a:bodyPr/>
                    <a:lstStyle/>
                    <a:p>
                      <a:endParaRPr lang="en-US"/>
                    </a:p>
                  </a:txBody>
                  <a:tcPr/>
                </a:tc>
                <a:tc>
                  <a:txBody>
                    <a:bodyPr/>
                    <a:lstStyle/>
                    <a:p>
                      <a:pPr algn="l" fontAlgn="ctr"/>
                      <a:r>
                        <a:rPr lang="en-US" sz="900" b="0" i="0" u="none" strike="noStrike">
                          <a:solidFill>
                            <a:srgbClr val="000000"/>
                          </a:solidFill>
                          <a:effectLst/>
                          <a:latin typeface="Calibri" panose="020F0502020204030204" pitchFamily="34" charset="0"/>
                          <a:cs typeface="Calibri" panose="020F0502020204030204" pitchFamily="34" charset="0"/>
                        </a:rPr>
                        <a:t>XL0D00</a:t>
                      </a:r>
                    </a:p>
                  </a:txBody>
                  <a:tcPr marL="5391" marR="5391" marT="5391" marB="0" anchor="ctr">
                    <a:lnL w="12700" cap="flat" cmpd="sng" algn="ctr">
                      <a:solidFill>
                        <a:srgbClr val="5F5F5F"/>
                      </a:solidFill>
                      <a:prstDash val="solid"/>
                      <a:round/>
                      <a:headEnd type="none" w="med" len="med"/>
                      <a:tailEnd type="none" w="med" len="med"/>
                    </a:lnL>
                    <a:lnR w="12700" cap="flat" cmpd="sng" algn="ctr">
                      <a:solidFill>
                        <a:srgbClr val="5F5F5F"/>
                      </a:solidFill>
                      <a:prstDash val="solid"/>
                      <a:round/>
                      <a:headEnd type="none" w="med" len="med"/>
                      <a:tailEnd type="none" w="med" len="med"/>
                    </a:lnR>
                    <a:lnT w="12700" cap="flat" cmpd="sng" algn="ctr">
                      <a:solidFill>
                        <a:srgbClr val="5F5F5F"/>
                      </a:solidFill>
                      <a:prstDash val="solid"/>
                      <a:round/>
                      <a:headEnd type="none" w="med" len="med"/>
                      <a:tailEnd type="none" w="med" len="med"/>
                    </a:lnT>
                    <a:lnB w="12700" cap="flat" cmpd="sng" algn="ctr">
                      <a:solidFill>
                        <a:srgbClr val="5F5F5F"/>
                      </a:solidFill>
                      <a:prstDash val="solid"/>
                      <a:round/>
                      <a:headEnd type="none" w="med" len="med"/>
                      <a:tailEnd type="none" w="med" len="med"/>
                    </a:lnB>
                  </a:tcPr>
                </a:tc>
                <a:tc>
                  <a:txBody>
                    <a:bodyPr/>
                    <a:lstStyle/>
                    <a:p>
                      <a:pPr algn="l" fontAlgn="ctr"/>
                      <a:r>
                        <a:rPr lang="en-US" sz="900" b="0" i="0" u="none" strike="noStrike">
                          <a:solidFill>
                            <a:srgbClr val="000000"/>
                          </a:solidFill>
                          <a:effectLst/>
                          <a:latin typeface="Calibri" panose="020F0502020204030204" pitchFamily="34" charset="0"/>
                          <a:cs typeface="Calibri" panose="020F0502020204030204" pitchFamily="34" charset="0"/>
                        </a:rPr>
                        <a:t>Illness</a:t>
                      </a:r>
                    </a:p>
                  </a:txBody>
                  <a:tcPr marL="5391" marR="5391" marT="5391" marB="0" anchor="ctr">
                    <a:lnL w="12700" cap="flat" cmpd="sng" algn="ctr">
                      <a:solidFill>
                        <a:srgbClr val="5F5F5F"/>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ctr"/>
                      <a:r>
                        <a:rPr lang="en-US" sz="900" b="0" i="0" u="none" strike="noStrike">
                          <a:solidFill>
                            <a:srgbClr val="000000"/>
                          </a:solidFill>
                          <a:effectLst/>
                          <a:latin typeface="Calibri" panose="020F0502020204030204" pitchFamily="34" charset="0"/>
                          <a:cs typeface="Calibri" panose="020F0502020204030204" pitchFamily="34" charset="0"/>
                        </a:rPr>
                        <a:t>Non-Productive</a:t>
                      </a:r>
                    </a:p>
                  </a:txBody>
                  <a:tcPr marL="5391" marR="5391" marT="539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ctr"/>
                      <a:r>
                        <a:rPr lang="en-US" sz="900" b="0" i="0" u="none" strike="noStrike">
                          <a:solidFill>
                            <a:srgbClr val="000000"/>
                          </a:solidFill>
                          <a:effectLst/>
                          <a:latin typeface="Calibri" panose="020F0502020204030204" pitchFamily="34" charset="0"/>
                          <a:cs typeface="Calibri" panose="020F0502020204030204" pitchFamily="34" charset="0"/>
                        </a:rPr>
                        <a:t>Includes all planned and unplanned illness, accident, hospitalisation and medical appointments - doctors, dentists, opticians etc.  Not for long-term sick (see XL0I00)</a:t>
                      </a:r>
                    </a:p>
                  </a:txBody>
                  <a:tcPr marL="5391" marR="5391" marT="5391" marB="0" anchor="ctr">
                    <a:lnL w="12700" cap="flat" cmpd="sng" algn="ctr">
                      <a:solidFill>
                        <a:srgbClr val="000000"/>
                      </a:solidFill>
                      <a:prstDash val="solid"/>
                      <a:round/>
                      <a:headEnd type="none" w="med" len="med"/>
                      <a:tailEnd type="none" w="med" len="med"/>
                    </a:lnL>
                    <a:lnR w="12700" cap="flat" cmpd="sng" algn="ctr">
                      <a:solidFill>
                        <a:srgbClr val="5F5F5F"/>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2422743"/>
                  </a:ext>
                </a:extLst>
              </a:tr>
              <a:tr h="364796">
                <a:tc vMerge="1">
                  <a:txBody>
                    <a:bodyPr/>
                    <a:lstStyle/>
                    <a:p>
                      <a:endParaRPr lang="en-US"/>
                    </a:p>
                  </a:txBody>
                  <a:tcPr/>
                </a:tc>
                <a:tc vMerge="1">
                  <a:txBody>
                    <a:bodyPr/>
                    <a:lstStyle/>
                    <a:p>
                      <a:endParaRPr lang="en-US"/>
                    </a:p>
                  </a:txBody>
                  <a:tcPr/>
                </a:tc>
                <a:tc>
                  <a:txBody>
                    <a:bodyPr/>
                    <a:lstStyle/>
                    <a:p>
                      <a:pPr algn="l" fontAlgn="ctr"/>
                      <a:r>
                        <a:rPr lang="en-US" sz="900" b="0" i="0" u="none" strike="noStrike">
                          <a:solidFill>
                            <a:srgbClr val="000000"/>
                          </a:solidFill>
                          <a:effectLst/>
                          <a:latin typeface="Calibri" panose="020F0502020204030204" pitchFamily="34" charset="0"/>
                          <a:cs typeface="Calibri" panose="020F0502020204030204" pitchFamily="34" charset="0"/>
                        </a:rPr>
                        <a:t>XL0I00</a:t>
                      </a:r>
                    </a:p>
                  </a:txBody>
                  <a:tcPr marL="5391" marR="5391" marT="5391" marB="0" anchor="ctr">
                    <a:lnL w="12700" cap="flat" cmpd="sng" algn="ctr">
                      <a:solidFill>
                        <a:srgbClr val="5F5F5F"/>
                      </a:solidFill>
                      <a:prstDash val="solid"/>
                      <a:round/>
                      <a:headEnd type="none" w="med" len="med"/>
                      <a:tailEnd type="none" w="med" len="med"/>
                    </a:lnL>
                    <a:lnR w="12700" cap="flat" cmpd="sng" algn="ctr">
                      <a:solidFill>
                        <a:srgbClr val="5F5F5F"/>
                      </a:solidFill>
                      <a:prstDash val="solid"/>
                      <a:round/>
                      <a:headEnd type="none" w="med" len="med"/>
                      <a:tailEnd type="none" w="med" len="med"/>
                    </a:lnR>
                    <a:lnT w="12700" cap="flat" cmpd="sng" algn="ctr">
                      <a:solidFill>
                        <a:srgbClr val="5F5F5F"/>
                      </a:solidFill>
                      <a:prstDash val="solid"/>
                      <a:round/>
                      <a:headEnd type="none" w="med" len="med"/>
                      <a:tailEnd type="none" w="med" len="med"/>
                    </a:lnT>
                    <a:lnB w="12700" cap="flat" cmpd="sng" algn="ctr">
                      <a:solidFill>
                        <a:srgbClr val="5F5F5F"/>
                      </a:solidFill>
                      <a:prstDash val="solid"/>
                      <a:round/>
                      <a:headEnd type="none" w="med" len="med"/>
                      <a:tailEnd type="none" w="med" len="med"/>
                    </a:lnB>
                  </a:tcPr>
                </a:tc>
                <a:tc>
                  <a:txBody>
                    <a:bodyPr/>
                    <a:lstStyle/>
                    <a:p>
                      <a:pPr algn="l" fontAlgn="ctr"/>
                      <a:r>
                        <a:rPr lang="en-US" sz="900" b="0" i="0" u="none" strike="noStrike">
                          <a:solidFill>
                            <a:srgbClr val="000000"/>
                          </a:solidFill>
                          <a:effectLst/>
                          <a:latin typeface="Calibri" panose="020F0502020204030204" pitchFamily="34" charset="0"/>
                          <a:cs typeface="Calibri" panose="020F0502020204030204" pitchFamily="34" charset="0"/>
                        </a:rPr>
                        <a:t>Paid time not worked</a:t>
                      </a:r>
                    </a:p>
                  </a:txBody>
                  <a:tcPr marL="5391" marR="5391" marT="5391" marB="0" anchor="ctr">
                    <a:lnL w="12700" cap="flat" cmpd="sng" algn="ctr">
                      <a:solidFill>
                        <a:srgbClr val="5F5F5F"/>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ctr"/>
                      <a:r>
                        <a:rPr lang="en-US" sz="900" b="0" i="0" u="none" strike="noStrike">
                          <a:solidFill>
                            <a:srgbClr val="000000"/>
                          </a:solidFill>
                          <a:effectLst/>
                          <a:latin typeface="Calibri" panose="020F0502020204030204" pitchFamily="34" charset="0"/>
                          <a:cs typeface="Calibri" panose="020F0502020204030204" pitchFamily="34" charset="0"/>
                        </a:rPr>
                        <a:t>Non-Productive</a:t>
                      </a:r>
                    </a:p>
                  </a:txBody>
                  <a:tcPr marL="5391" marR="5391" marT="539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ctr"/>
                      <a:r>
                        <a:rPr lang="en-US" sz="900" b="0" i="0" u="none" strike="noStrike" dirty="0">
                          <a:solidFill>
                            <a:srgbClr val="000000"/>
                          </a:solidFill>
                          <a:effectLst/>
                          <a:latin typeface="Calibri" panose="020F0502020204030204" pitchFamily="34" charset="0"/>
                          <a:cs typeface="Calibri" panose="020F0502020204030204" pitchFamily="34" charset="0"/>
                        </a:rPr>
                        <a:t>Any additional leave authorized by management including support of external activities.  Examples are - compassionate leave,  long-term sickness/accident, jury service, military leave, school governor, prison visiting, Justice of the Peace, other charity work.    </a:t>
                      </a:r>
                    </a:p>
                  </a:txBody>
                  <a:tcPr marL="5391" marR="5391" marT="5391" marB="0" anchor="ctr">
                    <a:lnL w="12700" cap="flat" cmpd="sng" algn="ctr">
                      <a:solidFill>
                        <a:srgbClr val="000000"/>
                      </a:solidFill>
                      <a:prstDash val="solid"/>
                      <a:round/>
                      <a:headEnd type="none" w="med" len="med"/>
                      <a:tailEnd type="none" w="med" len="med"/>
                    </a:lnL>
                    <a:lnR w="12700" cap="flat" cmpd="sng" algn="ctr">
                      <a:solidFill>
                        <a:srgbClr val="5F5F5F"/>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58183157"/>
                  </a:ext>
                </a:extLst>
              </a:tr>
              <a:tr h="331881">
                <a:tc vMerge="1">
                  <a:txBody>
                    <a:bodyPr/>
                    <a:lstStyle/>
                    <a:p>
                      <a:endParaRPr lang="en-US"/>
                    </a:p>
                  </a:txBody>
                  <a:tcPr/>
                </a:tc>
                <a:tc vMerge="1">
                  <a:txBody>
                    <a:bodyPr/>
                    <a:lstStyle/>
                    <a:p>
                      <a:endParaRPr lang="en-US"/>
                    </a:p>
                  </a:txBody>
                  <a:tcPr/>
                </a:tc>
                <a:tc>
                  <a:txBody>
                    <a:bodyPr/>
                    <a:lstStyle/>
                    <a:p>
                      <a:pPr algn="l" fontAlgn="ctr"/>
                      <a:r>
                        <a:rPr lang="en-US" sz="900" b="0" i="0" u="none" strike="noStrike">
                          <a:solidFill>
                            <a:srgbClr val="000000"/>
                          </a:solidFill>
                          <a:effectLst/>
                          <a:latin typeface="Calibri" panose="020F0502020204030204" pitchFamily="34" charset="0"/>
                          <a:cs typeface="Calibri" panose="020F0502020204030204" pitchFamily="34" charset="0"/>
                        </a:rPr>
                        <a:t>XL0J00</a:t>
                      </a:r>
                    </a:p>
                  </a:txBody>
                  <a:tcPr marL="5391" marR="5391" marT="5391" marB="0" anchor="ctr">
                    <a:lnL w="12700" cap="flat" cmpd="sng" algn="ctr">
                      <a:solidFill>
                        <a:srgbClr val="5F5F5F"/>
                      </a:solidFill>
                      <a:prstDash val="solid"/>
                      <a:round/>
                      <a:headEnd type="none" w="med" len="med"/>
                      <a:tailEnd type="none" w="med" len="med"/>
                    </a:lnL>
                    <a:lnR w="12700" cap="flat" cmpd="sng" algn="ctr">
                      <a:solidFill>
                        <a:srgbClr val="5F5F5F"/>
                      </a:solidFill>
                      <a:prstDash val="solid"/>
                      <a:round/>
                      <a:headEnd type="none" w="med" len="med"/>
                      <a:tailEnd type="none" w="med" len="med"/>
                    </a:lnR>
                    <a:lnT w="12700" cap="flat" cmpd="sng" algn="ctr">
                      <a:solidFill>
                        <a:srgbClr val="5F5F5F"/>
                      </a:solidFill>
                      <a:prstDash val="solid"/>
                      <a:round/>
                      <a:headEnd type="none" w="med" len="med"/>
                      <a:tailEnd type="none" w="med" len="med"/>
                    </a:lnT>
                    <a:lnB w="12700" cap="flat" cmpd="sng" algn="ctr">
                      <a:solidFill>
                        <a:srgbClr val="5F5F5F"/>
                      </a:solidFill>
                      <a:prstDash val="solid"/>
                      <a:round/>
                      <a:headEnd type="none" w="med" len="med"/>
                      <a:tailEnd type="none" w="med" len="med"/>
                    </a:lnB>
                  </a:tcPr>
                </a:tc>
                <a:tc>
                  <a:txBody>
                    <a:bodyPr/>
                    <a:lstStyle/>
                    <a:p>
                      <a:pPr algn="l" fontAlgn="ctr"/>
                      <a:r>
                        <a:rPr lang="en-US" sz="900" b="0" i="0" u="none" strike="noStrike">
                          <a:solidFill>
                            <a:srgbClr val="000000"/>
                          </a:solidFill>
                          <a:effectLst/>
                          <a:latin typeface="Calibri" panose="020F0502020204030204" pitchFamily="34" charset="0"/>
                          <a:cs typeface="Calibri" panose="020F0502020204030204" pitchFamily="34" charset="0"/>
                        </a:rPr>
                        <a:t>Unpaid time not worked </a:t>
                      </a:r>
                    </a:p>
                  </a:txBody>
                  <a:tcPr marL="5391" marR="5391" marT="5391" marB="0" anchor="ctr">
                    <a:lnL w="12700" cap="flat" cmpd="sng" algn="ctr">
                      <a:solidFill>
                        <a:srgbClr val="5F5F5F"/>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ctr"/>
                      <a:r>
                        <a:rPr lang="en-US" sz="900" b="0" i="0" u="none" strike="noStrike">
                          <a:solidFill>
                            <a:srgbClr val="000000"/>
                          </a:solidFill>
                          <a:effectLst/>
                          <a:latin typeface="Calibri" panose="020F0502020204030204" pitchFamily="34" charset="0"/>
                          <a:cs typeface="Calibri" panose="020F0502020204030204" pitchFamily="34" charset="0"/>
                        </a:rPr>
                        <a:t>Non-Productive</a:t>
                      </a:r>
                    </a:p>
                  </a:txBody>
                  <a:tcPr marL="5391" marR="5391" marT="539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ctr"/>
                      <a:r>
                        <a:rPr lang="en-US" sz="900" b="0" i="0" u="none" strike="noStrike" dirty="0">
                          <a:solidFill>
                            <a:srgbClr val="000000"/>
                          </a:solidFill>
                          <a:effectLst/>
                          <a:latin typeface="Calibri" panose="020F0502020204030204" pitchFamily="34" charset="0"/>
                          <a:cs typeface="Calibri" panose="020F0502020204030204" pitchFamily="34" charset="0"/>
                        </a:rPr>
                        <a:t>Used by part-timers to record the difference between their contracted hours and the total weekly hours expected by ILC/Claim </a:t>
                      </a:r>
                    </a:p>
                  </a:txBody>
                  <a:tcPr marL="5391" marR="5391" marT="5391" marB="0" anchor="ctr">
                    <a:lnL w="12700" cap="flat" cmpd="sng" algn="ctr">
                      <a:solidFill>
                        <a:srgbClr val="000000"/>
                      </a:solidFill>
                      <a:prstDash val="solid"/>
                      <a:round/>
                      <a:headEnd type="none" w="med" len="med"/>
                      <a:tailEnd type="none" w="med" len="med"/>
                    </a:lnL>
                    <a:lnR w="12700" cap="flat" cmpd="sng" algn="ctr">
                      <a:solidFill>
                        <a:srgbClr val="5F5F5F"/>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29583840"/>
                  </a:ext>
                </a:extLst>
              </a:tr>
              <a:tr h="414044">
                <a:tc vMerge="1">
                  <a:txBody>
                    <a:bodyPr/>
                    <a:lstStyle/>
                    <a:p>
                      <a:endParaRPr lang="en-US"/>
                    </a:p>
                  </a:txBody>
                  <a:tcPr/>
                </a:tc>
                <a:tc vMerge="1">
                  <a:txBody>
                    <a:bodyPr/>
                    <a:lstStyle/>
                    <a:p>
                      <a:endParaRPr lang="en-US"/>
                    </a:p>
                  </a:txBody>
                  <a:tcPr/>
                </a:tc>
                <a:tc>
                  <a:txBody>
                    <a:bodyPr/>
                    <a:lstStyle/>
                    <a:p>
                      <a:pPr algn="l" fontAlgn="ctr"/>
                      <a:r>
                        <a:rPr lang="en-US" sz="900" b="0" i="0" u="none" strike="noStrike">
                          <a:solidFill>
                            <a:srgbClr val="000000"/>
                          </a:solidFill>
                          <a:effectLst/>
                          <a:latin typeface="Calibri" panose="020F0502020204030204" pitchFamily="34" charset="0"/>
                          <a:cs typeface="Calibri" panose="020F0502020204030204" pitchFamily="34" charset="0"/>
                        </a:rPr>
                        <a:t>XL0K00</a:t>
                      </a:r>
                    </a:p>
                  </a:txBody>
                  <a:tcPr marL="5391" marR="5391" marT="5391" marB="0" anchor="ctr">
                    <a:lnL w="12700" cap="flat" cmpd="sng" algn="ctr">
                      <a:solidFill>
                        <a:srgbClr val="5F5F5F"/>
                      </a:solidFill>
                      <a:prstDash val="solid"/>
                      <a:round/>
                      <a:headEnd type="none" w="med" len="med"/>
                      <a:tailEnd type="none" w="med" len="med"/>
                    </a:lnL>
                    <a:lnR w="12700" cap="flat" cmpd="sng" algn="ctr">
                      <a:solidFill>
                        <a:srgbClr val="5F5F5F"/>
                      </a:solidFill>
                      <a:prstDash val="solid"/>
                      <a:round/>
                      <a:headEnd type="none" w="med" len="med"/>
                      <a:tailEnd type="none" w="med" len="med"/>
                    </a:lnR>
                    <a:lnT w="12700" cap="flat" cmpd="sng" algn="ctr">
                      <a:solidFill>
                        <a:srgbClr val="5F5F5F"/>
                      </a:solidFill>
                      <a:prstDash val="solid"/>
                      <a:round/>
                      <a:headEnd type="none" w="med" len="med"/>
                      <a:tailEnd type="none" w="med" len="med"/>
                    </a:lnT>
                    <a:lnB w="12700" cap="flat" cmpd="sng" algn="ctr">
                      <a:solidFill>
                        <a:srgbClr val="5F5F5F"/>
                      </a:solidFill>
                      <a:prstDash val="solid"/>
                      <a:round/>
                      <a:headEnd type="none" w="med" len="med"/>
                      <a:tailEnd type="none" w="med" len="med"/>
                    </a:lnB>
                  </a:tcPr>
                </a:tc>
                <a:tc>
                  <a:txBody>
                    <a:bodyPr/>
                    <a:lstStyle/>
                    <a:p>
                      <a:pPr algn="l" fontAlgn="ctr"/>
                      <a:r>
                        <a:rPr lang="en-US" sz="900" b="0" i="0" u="none" strike="noStrike">
                          <a:solidFill>
                            <a:srgbClr val="000000"/>
                          </a:solidFill>
                          <a:effectLst/>
                          <a:latin typeface="Calibri" panose="020F0502020204030204" pitchFamily="34" charset="0"/>
                          <a:cs typeface="Calibri" panose="020F0502020204030204" pitchFamily="34" charset="0"/>
                        </a:rPr>
                        <a:t>Pre/Post IBM Employ</a:t>
                      </a:r>
                    </a:p>
                  </a:txBody>
                  <a:tcPr marL="5391" marR="5391" marT="5391" marB="0" anchor="ctr">
                    <a:lnL w="12700" cap="flat" cmpd="sng" algn="ctr">
                      <a:solidFill>
                        <a:srgbClr val="5F5F5F"/>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ctr"/>
                      <a:r>
                        <a:rPr lang="en-US" sz="900" b="0" i="0" u="none" strike="noStrike">
                          <a:solidFill>
                            <a:srgbClr val="000000"/>
                          </a:solidFill>
                          <a:effectLst/>
                          <a:latin typeface="Calibri" panose="020F0502020204030204" pitchFamily="34" charset="0"/>
                          <a:cs typeface="Calibri" panose="020F0502020204030204" pitchFamily="34" charset="0"/>
                        </a:rPr>
                        <a:t>Non-Productive</a:t>
                      </a:r>
                    </a:p>
                  </a:txBody>
                  <a:tcPr marL="5391" marR="5391" marT="539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ctr"/>
                      <a:r>
                        <a:rPr lang="en-US" sz="900" b="0" i="0" u="none" strike="noStrike" dirty="0">
                          <a:solidFill>
                            <a:srgbClr val="000000"/>
                          </a:solidFill>
                          <a:effectLst/>
                          <a:latin typeface="Calibri" panose="020F0502020204030204" pitchFamily="34" charset="0"/>
                          <a:cs typeface="Calibri" panose="020F0502020204030204" pitchFamily="34" charset="0"/>
                        </a:rPr>
                        <a:t>Used by AS for time before/after an employee begins employment with IBM in the middle of a week. Used to fill in the days they were not employed. </a:t>
                      </a:r>
                    </a:p>
                  </a:txBody>
                  <a:tcPr marL="5391" marR="5391" marT="5391" marB="0" anchor="ctr">
                    <a:lnL w="12700" cap="flat" cmpd="sng" algn="ctr">
                      <a:solidFill>
                        <a:srgbClr val="000000"/>
                      </a:solidFill>
                      <a:prstDash val="solid"/>
                      <a:round/>
                      <a:headEnd type="none" w="med" len="med"/>
                      <a:tailEnd type="none" w="med" len="med"/>
                    </a:lnL>
                    <a:lnR w="12700" cap="flat" cmpd="sng" algn="ctr">
                      <a:solidFill>
                        <a:srgbClr val="5F5F5F"/>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51941183"/>
                  </a:ext>
                </a:extLst>
              </a:tr>
              <a:tr h="249718">
                <a:tc vMerge="1">
                  <a:txBody>
                    <a:bodyPr/>
                    <a:lstStyle/>
                    <a:p>
                      <a:endParaRPr lang="en-US"/>
                    </a:p>
                  </a:txBody>
                  <a:tcPr/>
                </a:tc>
                <a:tc vMerge="1">
                  <a:txBody>
                    <a:bodyPr/>
                    <a:lstStyle/>
                    <a:p>
                      <a:endParaRPr lang="en-US"/>
                    </a:p>
                  </a:txBody>
                  <a:tcPr/>
                </a:tc>
                <a:tc>
                  <a:txBody>
                    <a:bodyPr/>
                    <a:lstStyle/>
                    <a:p>
                      <a:pPr algn="l" fontAlgn="ctr"/>
                      <a:r>
                        <a:rPr lang="en-US" sz="900" b="0" i="0" u="none" strike="noStrike">
                          <a:solidFill>
                            <a:srgbClr val="000000"/>
                          </a:solidFill>
                          <a:effectLst/>
                          <a:latin typeface="Calibri" panose="020F0502020204030204" pitchFamily="34" charset="0"/>
                          <a:cs typeface="Calibri" panose="020F0502020204030204" pitchFamily="34" charset="0"/>
                        </a:rPr>
                        <a:t>XL0Y00</a:t>
                      </a:r>
                    </a:p>
                  </a:txBody>
                  <a:tcPr marL="5391" marR="5391" marT="5391" marB="0" anchor="ctr">
                    <a:lnL w="12700" cap="flat" cmpd="sng" algn="ctr">
                      <a:solidFill>
                        <a:srgbClr val="5F5F5F"/>
                      </a:solidFill>
                      <a:prstDash val="solid"/>
                      <a:round/>
                      <a:headEnd type="none" w="med" len="med"/>
                      <a:tailEnd type="none" w="med" len="med"/>
                    </a:lnL>
                    <a:lnR w="12700" cap="flat" cmpd="sng" algn="ctr">
                      <a:solidFill>
                        <a:srgbClr val="5F5F5F"/>
                      </a:solidFill>
                      <a:prstDash val="solid"/>
                      <a:round/>
                      <a:headEnd type="none" w="med" len="med"/>
                      <a:tailEnd type="none" w="med" len="med"/>
                    </a:lnR>
                    <a:lnT w="12700" cap="flat" cmpd="sng" algn="ctr">
                      <a:solidFill>
                        <a:srgbClr val="5F5F5F"/>
                      </a:solidFill>
                      <a:prstDash val="solid"/>
                      <a:round/>
                      <a:headEnd type="none" w="med" len="med"/>
                      <a:tailEnd type="none" w="med" len="med"/>
                    </a:lnT>
                    <a:lnB w="12700" cap="flat" cmpd="sng" algn="ctr">
                      <a:solidFill>
                        <a:srgbClr val="5F5F5F"/>
                      </a:solidFill>
                      <a:prstDash val="solid"/>
                      <a:round/>
                      <a:headEnd type="none" w="med" len="med"/>
                      <a:tailEnd type="none" w="med" len="med"/>
                    </a:lnB>
                  </a:tcPr>
                </a:tc>
                <a:tc>
                  <a:txBody>
                    <a:bodyPr/>
                    <a:lstStyle/>
                    <a:p>
                      <a:pPr algn="l" fontAlgn="ctr"/>
                      <a:r>
                        <a:rPr lang="en-US" sz="900" b="0" i="0" u="none" strike="noStrike">
                          <a:solidFill>
                            <a:srgbClr val="000000"/>
                          </a:solidFill>
                          <a:effectLst/>
                          <a:latin typeface="Calibri" panose="020F0502020204030204" pitchFamily="34" charset="0"/>
                          <a:cs typeface="Calibri" panose="020F0502020204030204" pitchFamily="34" charset="0"/>
                        </a:rPr>
                        <a:t>Parenting Time Off</a:t>
                      </a:r>
                    </a:p>
                  </a:txBody>
                  <a:tcPr marL="5391" marR="5391" marT="5391" marB="0" anchor="ctr">
                    <a:lnL w="12700" cap="flat" cmpd="sng" algn="ctr">
                      <a:solidFill>
                        <a:srgbClr val="5F5F5F"/>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ctr"/>
                      <a:r>
                        <a:rPr lang="en-US" sz="900" b="0" i="0" u="none" strike="noStrike">
                          <a:solidFill>
                            <a:srgbClr val="000000"/>
                          </a:solidFill>
                          <a:effectLst/>
                          <a:latin typeface="Calibri" panose="020F0502020204030204" pitchFamily="34" charset="0"/>
                          <a:cs typeface="Calibri" panose="020F0502020204030204" pitchFamily="34" charset="0"/>
                        </a:rPr>
                        <a:t>Non-Productive</a:t>
                      </a:r>
                    </a:p>
                  </a:txBody>
                  <a:tcPr marL="5391" marR="5391" marT="539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t"/>
                      <a:r>
                        <a:rPr lang="en-US" sz="900" b="0" i="0" u="none" strike="noStrike">
                          <a:solidFill>
                            <a:srgbClr val="000000"/>
                          </a:solidFill>
                          <a:effectLst/>
                          <a:latin typeface="Calibri" panose="020F0502020204030204" pitchFamily="34" charset="0"/>
                          <a:cs typeface="Calibri" panose="020F0502020204030204" pitchFamily="34" charset="0"/>
                        </a:rPr>
                        <a:t>Absences from work resulting from taking advantage of available paid parental leave policies</a:t>
                      </a:r>
                    </a:p>
                  </a:txBody>
                  <a:tcPr marL="5391" marR="5391" marT="5391" marB="0">
                    <a:lnL w="12700" cap="flat" cmpd="sng" algn="ctr">
                      <a:solidFill>
                        <a:srgbClr val="000000"/>
                      </a:solidFill>
                      <a:prstDash val="solid"/>
                      <a:round/>
                      <a:headEnd type="none" w="med" len="med"/>
                      <a:tailEnd type="none" w="med" len="med"/>
                    </a:lnL>
                    <a:lnR w="12700" cap="flat" cmpd="sng" algn="ctr">
                      <a:solidFill>
                        <a:srgbClr val="5F5F5F"/>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28839406"/>
                  </a:ext>
                </a:extLst>
              </a:tr>
              <a:tr h="167556">
                <a:tc vMerge="1">
                  <a:txBody>
                    <a:bodyPr/>
                    <a:lstStyle/>
                    <a:p>
                      <a:endParaRPr lang="en-US"/>
                    </a:p>
                  </a:txBody>
                  <a:tcPr/>
                </a:tc>
                <a:tc vMerge="1">
                  <a:txBody>
                    <a:bodyPr/>
                    <a:lstStyle/>
                    <a:p>
                      <a:endParaRPr lang="en-US"/>
                    </a:p>
                  </a:txBody>
                  <a:tcPr/>
                </a:tc>
                <a:tc>
                  <a:txBody>
                    <a:bodyPr/>
                    <a:lstStyle/>
                    <a:p>
                      <a:pPr algn="l" fontAlgn="ctr"/>
                      <a:r>
                        <a:rPr lang="en-US" sz="900" b="0" i="0" u="none" strike="noStrike">
                          <a:solidFill>
                            <a:srgbClr val="000000"/>
                          </a:solidFill>
                          <a:effectLst/>
                          <a:latin typeface="Calibri" panose="020F0502020204030204" pitchFamily="34" charset="0"/>
                          <a:cs typeface="Calibri" panose="020F0502020204030204" pitchFamily="34" charset="0"/>
                        </a:rPr>
                        <a:t>XL0A00</a:t>
                      </a:r>
                    </a:p>
                  </a:txBody>
                  <a:tcPr marL="5391" marR="5391" marT="5391" marB="0" anchor="ctr">
                    <a:lnL w="12700" cap="flat" cmpd="sng" algn="ctr">
                      <a:solidFill>
                        <a:srgbClr val="5F5F5F"/>
                      </a:solidFill>
                      <a:prstDash val="solid"/>
                      <a:round/>
                      <a:headEnd type="none" w="med" len="med"/>
                      <a:tailEnd type="none" w="med" len="med"/>
                    </a:lnL>
                    <a:lnR w="12700" cap="flat" cmpd="sng" algn="ctr">
                      <a:solidFill>
                        <a:srgbClr val="5F5F5F"/>
                      </a:solidFill>
                      <a:prstDash val="solid"/>
                      <a:round/>
                      <a:headEnd type="none" w="med" len="med"/>
                      <a:tailEnd type="none" w="med" len="med"/>
                    </a:lnR>
                    <a:lnT w="12700" cap="flat" cmpd="sng" algn="ctr">
                      <a:solidFill>
                        <a:srgbClr val="5F5F5F"/>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ctr"/>
                      <a:r>
                        <a:rPr lang="en-US" sz="900" b="0" i="0" u="none" strike="noStrike">
                          <a:solidFill>
                            <a:srgbClr val="000000"/>
                          </a:solidFill>
                          <a:effectLst/>
                          <a:latin typeface="Calibri" panose="020F0502020204030204" pitchFamily="34" charset="0"/>
                          <a:cs typeface="Calibri" panose="020F0502020204030204" pitchFamily="34" charset="0"/>
                        </a:rPr>
                        <a:t>Subk vacation</a:t>
                      </a:r>
                    </a:p>
                  </a:txBody>
                  <a:tcPr marL="5391" marR="5391" marT="5391" marB="0" anchor="ctr">
                    <a:lnL w="12700" cap="flat" cmpd="sng" algn="ctr">
                      <a:solidFill>
                        <a:srgbClr val="5F5F5F"/>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ctr"/>
                      <a:r>
                        <a:rPr lang="en-US" sz="900" b="0" i="0" u="none" strike="noStrike">
                          <a:solidFill>
                            <a:srgbClr val="000000"/>
                          </a:solidFill>
                          <a:effectLst/>
                          <a:latin typeface="Calibri" panose="020F0502020204030204" pitchFamily="34" charset="0"/>
                          <a:cs typeface="Calibri" panose="020F0502020204030204" pitchFamily="34" charset="0"/>
                        </a:rPr>
                        <a:t>Non-Productive</a:t>
                      </a:r>
                    </a:p>
                  </a:txBody>
                  <a:tcPr marL="5391" marR="5391" marT="539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ctr"/>
                      <a:r>
                        <a:rPr lang="en-US" sz="900" b="0" i="0" u="none" strike="noStrike">
                          <a:solidFill>
                            <a:srgbClr val="000000"/>
                          </a:solidFill>
                          <a:effectLst/>
                          <a:latin typeface="Calibri" panose="020F0502020204030204" pitchFamily="34" charset="0"/>
                          <a:cs typeface="Calibri" panose="020F0502020204030204" pitchFamily="34" charset="0"/>
                        </a:rPr>
                        <a:t>Subk vacation</a:t>
                      </a:r>
                    </a:p>
                  </a:txBody>
                  <a:tcPr marL="5391" marR="5391" marT="5391" marB="0" anchor="ctr">
                    <a:lnL w="12700" cap="flat" cmpd="sng" algn="ctr">
                      <a:solidFill>
                        <a:srgbClr val="000000"/>
                      </a:solidFill>
                      <a:prstDash val="solid"/>
                      <a:round/>
                      <a:headEnd type="none" w="med" len="med"/>
                      <a:tailEnd type="none" w="med" len="med"/>
                    </a:lnL>
                    <a:lnR w="12700" cap="flat" cmpd="sng" algn="ctr">
                      <a:solidFill>
                        <a:srgbClr val="5F5F5F"/>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41250385"/>
                  </a:ext>
                </a:extLst>
              </a:tr>
              <a:tr h="590613">
                <a:tc rowSpan="6">
                  <a:txBody>
                    <a:bodyPr/>
                    <a:lstStyle/>
                    <a:p>
                      <a:pPr algn="ctr" fontAlgn="ctr"/>
                      <a:r>
                        <a:rPr lang="en-US" sz="900" b="0" i="0" u="none" strike="noStrike">
                          <a:solidFill>
                            <a:srgbClr val="000000"/>
                          </a:solidFill>
                          <a:effectLst/>
                          <a:latin typeface="Calibri" panose="020F0502020204030204" pitchFamily="34" charset="0"/>
                          <a:cs typeface="Calibri" panose="020F0502020204030204" pitchFamily="34" charset="0"/>
                        </a:rPr>
                        <a:t>For Unbilled Account</a:t>
                      </a:r>
                    </a:p>
                  </a:txBody>
                  <a:tcPr marL="5391" marR="5391" marT="539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6">
                  <a:txBody>
                    <a:bodyPr/>
                    <a:lstStyle/>
                    <a:p>
                      <a:pPr algn="ctr" fontAlgn="ctr"/>
                      <a:r>
                        <a:rPr lang="en-US" sz="900" b="0" i="0" u="none" strike="noStrike">
                          <a:solidFill>
                            <a:srgbClr val="000000"/>
                          </a:solidFill>
                          <a:effectLst/>
                          <a:latin typeface="Calibri" panose="020F0502020204030204" pitchFamily="34" charset="0"/>
                          <a:cs typeface="Calibri" panose="020F0502020204030204" pitchFamily="34" charset="0"/>
                        </a:rPr>
                        <a:t>M.00557 / SKSI</a:t>
                      </a:r>
                    </a:p>
                  </a:txBody>
                  <a:tcPr marL="5391" marR="5391" marT="5391" marB="0" anchor="ctr">
                    <a:lnL w="12700" cap="flat" cmpd="sng" algn="ctr">
                      <a:solidFill>
                        <a:srgbClr val="000000"/>
                      </a:solidFill>
                      <a:prstDash val="solid"/>
                      <a:round/>
                      <a:headEnd type="none" w="med" len="med"/>
                      <a:tailEnd type="none" w="med" len="med"/>
                    </a:lnL>
                    <a:lnR w="12700" cap="flat" cmpd="sng" algn="ctr">
                      <a:solidFill>
                        <a:srgbClr val="5F5F5F"/>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ctr"/>
                      <a:r>
                        <a:rPr lang="en-US" sz="900" b="0" i="0" u="none" strike="noStrike">
                          <a:solidFill>
                            <a:srgbClr val="000000"/>
                          </a:solidFill>
                          <a:effectLst/>
                          <a:latin typeface="Calibri" panose="020F0502020204030204" pitchFamily="34" charset="0"/>
                          <a:cs typeface="Calibri" panose="020F0502020204030204" pitchFamily="34" charset="0"/>
                        </a:rPr>
                        <a:t>VL0000</a:t>
                      </a:r>
                    </a:p>
                  </a:txBody>
                  <a:tcPr marL="5391" marR="5391" marT="5391" marB="0" anchor="ctr">
                    <a:lnL w="12700" cap="flat" cmpd="sng" algn="ctr">
                      <a:solidFill>
                        <a:srgbClr val="5F5F5F"/>
                      </a:solidFill>
                      <a:prstDash val="solid"/>
                      <a:round/>
                      <a:headEnd type="none" w="med" len="med"/>
                      <a:tailEnd type="none" w="med" len="med"/>
                    </a:lnL>
                    <a:lnR w="12700" cap="flat" cmpd="sng" algn="ctr">
                      <a:solidFill>
                        <a:srgbClr val="5F5F5F"/>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5F5F5F"/>
                      </a:solidFill>
                      <a:prstDash val="solid"/>
                      <a:round/>
                      <a:headEnd type="none" w="med" len="med"/>
                      <a:tailEnd type="none" w="med" len="med"/>
                    </a:lnB>
                  </a:tcPr>
                </a:tc>
                <a:tc>
                  <a:txBody>
                    <a:bodyPr/>
                    <a:lstStyle/>
                    <a:p>
                      <a:pPr algn="l" fontAlgn="ctr"/>
                      <a:r>
                        <a:rPr lang="en-US" sz="900" b="0" i="0" u="none" strike="noStrike">
                          <a:solidFill>
                            <a:srgbClr val="000000"/>
                          </a:solidFill>
                          <a:effectLst/>
                          <a:latin typeface="Calibri" panose="020F0502020204030204" pitchFamily="34" charset="0"/>
                          <a:cs typeface="Calibri" panose="020F0502020204030204" pitchFamily="34" charset="0"/>
                        </a:rPr>
                        <a:t>Bench/Idle Time</a:t>
                      </a:r>
                    </a:p>
                  </a:txBody>
                  <a:tcPr marL="5391" marR="5391" marT="5391" marB="0" anchor="ctr">
                    <a:lnL w="12700" cap="flat" cmpd="sng" algn="ctr">
                      <a:solidFill>
                        <a:srgbClr val="5F5F5F"/>
                      </a:solidFill>
                      <a:prstDash val="solid"/>
                      <a:round/>
                      <a:headEnd type="none" w="med" len="med"/>
                      <a:tailEnd type="none" w="med" len="med"/>
                    </a:lnL>
                    <a:lnR w="12700" cap="flat" cmpd="sng" algn="ctr">
                      <a:solidFill>
                        <a:srgbClr val="5F5F5F"/>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5F5F5F"/>
                      </a:solidFill>
                      <a:prstDash val="solid"/>
                      <a:round/>
                      <a:headEnd type="none" w="med" len="med"/>
                      <a:tailEnd type="none" w="med" len="med"/>
                    </a:lnB>
                  </a:tcPr>
                </a:tc>
                <a:tc>
                  <a:txBody>
                    <a:bodyPr/>
                    <a:lstStyle/>
                    <a:p>
                      <a:pPr algn="l" fontAlgn="ctr"/>
                      <a:r>
                        <a:rPr lang="en-US" sz="900" b="0" i="0" u="none" strike="noStrike">
                          <a:solidFill>
                            <a:srgbClr val="000000"/>
                          </a:solidFill>
                          <a:effectLst/>
                          <a:latin typeface="Calibri" panose="020F0502020204030204" pitchFamily="34" charset="0"/>
                          <a:cs typeface="Calibri" panose="020F0502020204030204" pitchFamily="34" charset="0"/>
                        </a:rPr>
                        <a:t>Non-Productive</a:t>
                      </a:r>
                    </a:p>
                  </a:txBody>
                  <a:tcPr marL="5391" marR="5391" marT="5391" marB="0" anchor="ctr">
                    <a:lnL w="12700" cap="flat" cmpd="sng" algn="ctr">
                      <a:solidFill>
                        <a:srgbClr val="5F5F5F"/>
                      </a:solidFill>
                      <a:prstDash val="solid"/>
                      <a:round/>
                      <a:headEnd type="none" w="med" len="med"/>
                      <a:tailEnd type="none" w="med" len="med"/>
                    </a:lnL>
                    <a:lnR w="12700" cap="flat" cmpd="sng" algn="ctr">
                      <a:solidFill>
                        <a:srgbClr val="5F5F5F"/>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5F5F5F"/>
                      </a:solidFill>
                      <a:prstDash val="solid"/>
                      <a:round/>
                      <a:headEnd type="none" w="med" len="med"/>
                      <a:tailEnd type="none" w="med" len="med"/>
                    </a:lnB>
                  </a:tcPr>
                </a:tc>
                <a:tc>
                  <a:txBody>
                    <a:bodyPr/>
                    <a:lstStyle/>
                    <a:p>
                      <a:pPr algn="l" fontAlgn="ctr"/>
                      <a:r>
                        <a:rPr lang="en-US" sz="900" b="0" i="0" u="none" strike="noStrike" dirty="0">
                          <a:solidFill>
                            <a:srgbClr val="000000"/>
                          </a:solidFill>
                          <a:effectLst/>
                          <a:latin typeface="Calibri" panose="020F0502020204030204" pitchFamily="34" charset="0"/>
                          <a:cs typeface="Calibri" panose="020F0502020204030204" pitchFamily="34" charset="0"/>
                        </a:rPr>
                        <a:t>Time spent on internal administrative activities, activities not fitting other allowable categories, or  time spent between assignments whether available for work or awaiting the start of next assignment.  In 2014, the following activities are now included: Non-Contract Travel, </a:t>
                      </a:r>
                      <a:r>
                        <a:rPr lang="en-US" sz="900" b="0" i="0" u="none" strike="noStrike" dirty="0" err="1">
                          <a:solidFill>
                            <a:srgbClr val="000000"/>
                          </a:solidFill>
                          <a:effectLst/>
                          <a:latin typeface="Calibri" panose="020F0502020204030204" pitchFamily="34" charset="0"/>
                          <a:cs typeface="Calibri" panose="020F0502020204030204" pitchFamily="34" charset="0"/>
                        </a:rPr>
                        <a:t>Empl</a:t>
                      </a:r>
                      <a:r>
                        <a:rPr lang="en-US" sz="900" b="0" i="0" u="none" strike="noStrike" dirty="0">
                          <a:solidFill>
                            <a:srgbClr val="000000"/>
                          </a:solidFill>
                          <a:effectLst/>
                          <a:latin typeface="Calibri" panose="020F0502020204030204" pitchFamily="34" charset="0"/>
                          <a:cs typeface="Calibri" panose="020F0502020204030204" pitchFamily="34" charset="0"/>
                        </a:rPr>
                        <a:t>. IBM HR &amp; People Management activity, Other Marketing, IBM Internal Software Maintenance, IBM Personal Hardware Maintenance, </a:t>
                      </a:r>
                      <a:r>
                        <a:rPr lang="en-US" sz="900" b="0" i="0" u="none" strike="noStrike" dirty="0" err="1">
                          <a:solidFill>
                            <a:srgbClr val="000000"/>
                          </a:solidFill>
                          <a:effectLst/>
                          <a:latin typeface="Calibri" panose="020F0502020204030204" pitchFamily="34" charset="0"/>
                          <a:cs typeface="Calibri" panose="020F0502020204030204" pitchFamily="34" charset="0"/>
                        </a:rPr>
                        <a:t>Proj</a:t>
                      </a:r>
                      <a:r>
                        <a:rPr lang="en-US" sz="900" b="0" i="0" u="none" strike="noStrike" dirty="0">
                          <a:solidFill>
                            <a:srgbClr val="000000"/>
                          </a:solidFill>
                          <a:effectLst/>
                          <a:latin typeface="Calibri" panose="020F0502020204030204" pitchFamily="34" charset="0"/>
                          <a:cs typeface="Calibri" panose="020F0502020204030204" pitchFamily="34" charset="0"/>
                        </a:rPr>
                        <a:t> Rev Assistance, Internal staff work, Audit and QA Activity,  Project Resource Xfer and Marketing Not Billable, People Manager activity, etc. </a:t>
                      </a:r>
                    </a:p>
                  </a:txBody>
                  <a:tcPr marL="5391" marR="5391" marT="5391" marB="0" anchor="ctr">
                    <a:lnL w="12700" cap="flat" cmpd="sng" algn="ctr">
                      <a:solidFill>
                        <a:srgbClr val="5F5F5F"/>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5F5F5F"/>
                      </a:solidFill>
                      <a:prstDash val="solid"/>
                      <a:round/>
                      <a:headEnd type="none" w="med" len="med"/>
                      <a:tailEnd type="none" w="med" len="med"/>
                    </a:lnB>
                  </a:tcPr>
                </a:tc>
                <a:extLst>
                  <a:ext uri="{0D108BD9-81ED-4DB2-BD59-A6C34878D82A}">
                    <a16:rowId xmlns:a16="http://schemas.microsoft.com/office/drawing/2014/main" val="2982015523"/>
                  </a:ext>
                </a:extLst>
              </a:tr>
              <a:tr h="355284">
                <a:tc vMerge="1">
                  <a:txBody>
                    <a:bodyPr/>
                    <a:lstStyle/>
                    <a:p>
                      <a:endParaRPr lang="en-US"/>
                    </a:p>
                  </a:txBody>
                  <a:tcPr/>
                </a:tc>
                <a:tc vMerge="1">
                  <a:txBody>
                    <a:bodyPr/>
                    <a:lstStyle/>
                    <a:p>
                      <a:endParaRPr lang="en-US"/>
                    </a:p>
                  </a:txBody>
                  <a:tcPr/>
                </a:tc>
                <a:tc>
                  <a:txBody>
                    <a:bodyPr/>
                    <a:lstStyle/>
                    <a:p>
                      <a:pPr algn="l" fontAlgn="ctr"/>
                      <a:r>
                        <a:rPr lang="en-US" sz="900" b="0" i="0" u="none" strike="noStrike">
                          <a:solidFill>
                            <a:srgbClr val="000000"/>
                          </a:solidFill>
                          <a:effectLst/>
                          <a:latin typeface="Calibri" panose="020F0502020204030204" pitchFamily="34" charset="0"/>
                          <a:cs typeface="Calibri" panose="020F0502020204030204" pitchFamily="34" charset="0"/>
                        </a:rPr>
                        <a:t>VL0101</a:t>
                      </a:r>
                    </a:p>
                  </a:txBody>
                  <a:tcPr marL="5391" marR="5391" marT="5391" marB="0" anchor="ctr">
                    <a:lnL w="12700" cap="flat" cmpd="sng" algn="ctr">
                      <a:solidFill>
                        <a:srgbClr val="5F5F5F"/>
                      </a:solidFill>
                      <a:prstDash val="solid"/>
                      <a:round/>
                      <a:headEnd type="none" w="med" len="med"/>
                      <a:tailEnd type="none" w="med" len="med"/>
                    </a:lnL>
                    <a:lnR w="12700" cap="flat" cmpd="sng" algn="ctr">
                      <a:solidFill>
                        <a:srgbClr val="5F5F5F"/>
                      </a:solidFill>
                      <a:prstDash val="solid"/>
                      <a:round/>
                      <a:headEnd type="none" w="med" len="med"/>
                      <a:tailEnd type="none" w="med" len="med"/>
                    </a:lnR>
                    <a:lnT w="12700" cap="flat" cmpd="sng" algn="ctr">
                      <a:solidFill>
                        <a:srgbClr val="5F5F5F"/>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ctr"/>
                      <a:r>
                        <a:rPr lang="en-US" sz="900" b="0" i="0" u="none" strike="noStrike" dirty="0">
                          <a:solidFill>
                            <a:srgbClr val="000000"/>
                          </a:solidFill>
                          <a:effectLst/>
                          <a:latin typeface="Calibri" panose="020F0502020204030204" pitchFamily="34" charset="0"/>
                          <a:cs typeface="Calibri" panose="020F0502020204030204" pitchFamily="34" charset="0"/>
                        </a:rPr>
                        <a:t>Professional Development and Giveback</a:t>
                      </a:r>
                    </a:p>
                  </a:txBody>
                  <a:tcPr marL="5391" marR="5391" marT="5391" marB="0" anchor="ctr">
                    <a:lnL w="12700" cap="flat" cmpd="sng" algn="ctr">
                      <a:solidFill>
                        <a:srgbClr val="5F5F5F"/>
                      </a:solidFill>
                      <a:prstDash val="solid"/>
                      <a:round/>
                      <a:headEnd type="none" w="med" len="med"/>
                      <a:tailEnd type="none" w="med" len="med"/>
                    </a:lnL>
                    <a:lnR w="12700" cap="flat" cmpd="sng" algn="ctr">
                      <a:solidFill>
                        <a:srgbClr val="5F5F5F"/>
                      </a:solidFill>
                      <a:prstDash val="solid"/>
                      <a:round/>
                      <a:headEnd type="none" w="med" len="med"/>
                      <a:tailEnd type="none" w="med" len="med"/>
                    </a:lnR>
                    <a:lnT w="12700" cap="flat" cmpd="sng" algn="ctr">
                      <a:solidFill>
                        <a:srgbClr val="5F5F5F"/>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ctr"/>
                      <a:r>
                        <a:rPr lang="en-US" sz="900" b="0" i="0" u="none" strike="noStrike">
                          <a:solidFill>
                            <a:srgbClr val="000000"/>
                          </a:solidFill>
                          <a:effectLst/>
                          <a:latin typeface="Calibri" panose="020F0502020204030204" pitchFamily="34" charset="0"/>
                          <a:cs typeface="Calibri" panose="020F0502020204030204" pitchFamily="34" charset="0"/>
                        </a:rPr>
                        <a:t>Non-Productive</a:t>
                      </a:r>
                    </a:p>
                  </a:txBody>
                  <a:tcPr marL="5391" marR="5391" marT="5391" marB="0" anchor="ctr">
                    <a:lnL w="12700" cap="flat" cmpd="sng" algn="ctr">
                      <a:solidFill>
                        <a:srgbClr val="5F5F5F"/>
                      </a:solidFill>
                      <a:prstDash val="solid"/>
                      <a:round/>
                      <a:headEnd type="none" w="med" len="med"/>
                      <a:tailEnd type="none" w="med" len="med"/>
                    </a:lnL>
                    <a:lnR w="12700" cap="flat" cmpd="sng" algn="ctr">
                      <a:solidFill>
                        <a:srgbClr val="5F5F5F"/>
                      </a:solidFill>
                      <a:prstDash val="solid"/>
                      <a:round/>
                      <a:headEnd type="none" w="med" len="med"/>
                      <a:tailEnd type="none" w="med" len="med"/>
                    </a:lnR>
                    <a:lnT w="12700" cap="flat" cmpd="sng" algn="ctr">
                      <a:solidFill>
                        <a:srgbClr val="5F5F5F"/>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ctr"/>
                      <a:r>
                        <a:rPr lang="en-US" sz="900" b="0" i="0" u="none" strike="noStrike" dirty="0">
                          <a:solidFill>
                            <a:srgbClr val="000000"/>
                          </a:solidFill>
                          <a:effectLst/>
                          <a:latin typeface="Calibri" panose="020F0502020204030204" pitchFamily="34" charset="0"/>
                          <a:cs typeface="Calibri" panose="020F0502020204030204" pitchFamily="34" charset="0"/>
                        </a:rPr>
                        <a:t>Includes activities such as:  Non-Management Leadership, IBM Group / Board time, PM Certification, Recruiting &amp;  Create Intel Capital.</a:t>
                      </a:r>
                    </a:p>
                  </a:txBody>
                  <a:tcPr marL="5391" marR="5391" marT="5391" marB="0" anchor="ctr">
                    <a:lnL w="12700" cap="flat" cmpd="sng" algn="ctr">
                      <a:solidFill>
                        <a:srgbClr val="5F5F5F"/>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5F5F5F"/>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33604678"/>
                  </a:ext>
                </a:extLst>
              </a:tr>
              <a:tr h="692379">
                <a:tc vMerge="1">
                  <a:txBody>
                    <a:bodyPr/>
                    <a:lstStyle/>
                    <a:p>
                      <a:endParaRPr lang="en-US"/>
                    </a:p>
                  </a:txBody>
                  <a:tcPr/>
                </a:tc>
                <a:tc vMerge="1">
                  <a:txBody>
                    <a:bodyPr/>
                    <a:lstStyle/>
                    <a:p>
                      <a:endParaRPr lang="en-US"/>
                    </a:p>
                  </a:txBody>
                  <a:tcPr/>
                </a:tc>
                <a:tc>
                  <a:txBody>
                    <a:bodyPr/>
                    <a:lstStyle/>
                    <a:p>
                      <a:pPr algn="l" fontAlgn="ctr"/>
                      <a:r>
                        <a:rPr lang="en-US" sz="900" b="0" i="0" u="none" strike="noStrike">
                          <a:solidFill>
                            <a:srgbClr val="000000"/>
                          </a:solidFill>
                          <a:effectLst/>
                          <a:latin typeface="Calibri" panose="020F0502020204030204" pitchFamily="34" charset="0"/>
                          <a:cs typeface="Calibri" panose="020F0502020204030204" pitchFamily="34" charset="0"/>
                        </a:rPr>
                        <a:t>VL0942</a:t>
                      </a:r>
                    </a:p>
                  </a:txBody>
                  <a:tcPr marL="5391" marR="5391" marT="5391" marB="0" anchor="ctr">
                    <a:lnL w="12700" cap="flat" cmpd="sng" algn="ctr">
                      <a:solidFill>
                        <a:srgbClr val="5F5F5F"/>
                      </a:solidFill>
                      <a:prstDash val="solid"/>
                      <a:round/>
                      <a:headEnd type="none" w="med" len="med"/>
                      <a:tailEnd type="none" w="med" len="med"/>
                    </a:lnL>
                    <a:lnR w="12700" cap="flat" cmpd="sng" algn="ctr">
                      <a:solidFill>
                        <a:srgbClr val="5F5F5F"/>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ctr"/>
                      <a:r>
                        <a:rPr lang="en-US" sz="900" b="0" i="0" u="none" strike="noStrike">
                          <a:solidFill>
                            <a:srgbClr val="000000"/>
                          </a:solidFill>
                          <a:effectLst/>
                          <a:latin typeface="Calibri" panose="020F0502020204030204" pitchFamily="34" charset="0"/>
                          <a:cs typeface="Calibri" panose="020F0502020204030204" pitchFamily="34" charset="0"/>
                        </a:rPr>
                        <a:t>Mentoring Program</a:t>
                      </a:r>
                    </a:p>
                  </a:txBody>
                  <a:tcPr marL="5391" marR="5391" marT="5391" marB="0" anchor="ctr">
                    <a:lnL w="12700" cap="flat" cmpd="sng" algn="ctr">
                      <a:solidFill>
                        <a:srgbClr val="5F5F5F"/>
                      </a:solidFill>
                      <a:prstDash val="solid"/>
                      <a:round/>
                      <a:headEnd type="none" w="med" len="med"/>
                      <a:tailEnd type="none" w="med" len="med"/>
                    </a:lnL>
                    <a:lnR w="12700" cap="flat" cmpd="sng" algn="ctr">
                      <a:solidFill>
                        <a:srgbClr val="5F5F5F"/>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ctr"/>
                      <a:r>
                        <a:rPr lang="en-US" sz="900" b="0" i="0" u="none" strike="noStrike">
                          <a:solidFill>
                            <a:srgbClr val="000000"/>
                          </a:solidFill>
                          <a:effectLst/>
                          <a:latin typeface="Calibri" panose="020F0502020204030204" pitchFamily="34" charset="0"/>
                          <a:cs typeface="Calibri" panose="020F0502020204030204" pitchFamily="34" charset="0"/>
                        </a:rPr>
                        <a:t>Productive</a:t>
                      </a:r>
                    </a:p>
                  </a:txBody>
                  <a:tcPr marL="5391" marR="5391" marT="5391" marB="0" anchor="ctr">
                    <a:lnL w="12700" cap="flat" cmpd="sng" algn="ctr">
                      <a:solidFill>
                        <a:srgbClr val="5F5F5F"/>
                      </a:solidFill>
                      <a:prstDash val="solid"/>
                      <a:round/>
                      <a:headEnd type="none" w="med" len="med"/>
                      <a:tailEnd type="none" w="med" len="med"/>
                    </a:lnL>
                    <a:lnR w="12700" cap="flat" cmpd="sng" algn="ctr">
                      <a:solidFill>
                        <a:srgbClr val="5F5F5F"/>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ctr"/>
                      <a:r>
                        <a:rPr lang="en-US" sz="900" b="0" i="0" u="none" strike="noStrike" dirty="0">
                          <a:solidFill>
                            <a:srgbClr val="000000"/>
                          </a:solidFill>
                          <a:effectLst/>
                          <a:latin typeface="Calibri" panose="020F0502020204030204" pitchFamily="34" charset="0"/>
                          <a:cs typeface="Calibri" panose="020F0502020204030204" pitchFamily="34" charset="0"/>
                        </a:rPr>
                        <a:t>Applies to individuals providing or receiving Coaching/Mentoring. </a:t>
                      </a:r>
                      <a:br>
                        <a:rPr lang="en-US" sz="900" b="0" i="0" u="none" strike="noStrike" dirty="0">
                          <a:solidFill>
                            <a:srgbClr val="000000"/>
                          </a:solidFill>
                          <a:effectLst/>
                          <a:latin typeface="Calibri" panose="020F0502020204030204" pitchFamily="34" charset="0"/>
                          <a:cs typeface="Calibri" panose="020F0502020204030204" pitchFamily="34" charset="0"/>
                        </a:rPr>
                      </a:br>
                      <a:r>
                        <a:rPr lang="en-US" sz="900" b="0" i="0" u="none" strike="noStrike" dirty="0">
                          <a:solidFill>
                            <a:srgbClr val="000000"/>
                          </a:solidFill>
                          <a:effectLst/>
                          <a:latin typeface="Calibri" panose="020F0502020204030204" pitchFamily="34" charset="0"/>
                          <a:cs typeface="Calibri" panose="020F0502020204030204" pitchFamily="34" charset="0"/>
                        </a:rPr>
                        <a:t>Mentoring supports the development of the individual's capability and potential, and is concerned with implications beyond task and activities with emphasis on feedback and reflection by the mentee; Typically a longer-term relationship beyond the Line Manager-Employee regular interactions. Coaching is concerned with tasks, activities, and setting goals - developing employees in specific competencies/skills; Focuses on skills and measuring performance periodically; Primarily done by a Line Manager; Typically addresses a short-term need.</a:t>
                      </a:r>
                    </a:p>
                  </a:txBody>
                  <a:tcPr marL="5391" marR="5391" marT="5391" marB="0" anchor="ctr">
                    <a:lnL w="12700" cap="flat" cmpd="sng" algn="ctr">
                      <a:solidFill>
                        <a:srgbClr val="5F5F5F"/>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3169152"/>
                  </a:ext>
                </a:extLst>
              </a:tr>
              <a:tr h="443060">
                <a:tc vMerge="1">
                  <a:txBody>
                    <a:bodyPr/>
                    <a:lstStyle/>
                    <a:p>
                      <a:endParaRPr lang="en-US"/>
                    </a:p>
                  </a:txBody>
                  <a:tcPr/>
                </a:tc>
                <a:tc vMerge="1">
                  <a:txBody>
                    <a:bodyPr/>
                    <a:lstStyle/>
                    <a:p>
                      <a:endParaRPr lang="en-US"/>
                    </a:p>
                  </a:txBody>
                  <a:tcPr/>
                </a:tc>
                <a:tc>
                  <a:txBody>
                    <a:bodyPr/>
                    <a:lstStyle/>
                    <a:p>
                      <a:pPr algn="l" fontAlgn="ctr"/>
                      <a:r>
                        <a:rPr lang="en-US" sz="900" b="0" i="0" u="none" strike="noStrike">
                          <a:solidFill>
                            <a:srgbClr val="000000"/>
                          </a:solidFill>
                          <a:effectLst/>
                          <a:latin typeface="Calibri" panose="020F0502020204030204" pitchFamily="34" charset="0"/>
                          <a:cs typeface="Calibri" panose="020F0502020204030204" pitchFamily="34" charset="0"/>
                        </a:rPr>
                        <a:t>VL0911</a:t>
                      </a:r>
                    </a:p>
                  </a:txBody>
                  <a:tcPr marL="5391" marR="5391" marT="5391" marB="0" anchor="ctr">
                    <a:lnL w="12700" cap="flat" cmpd="sng" algn="ctr">
                      <a:solidFill>
                        <a:srgbClr val="5F5F5F"/>
                      </a:solidFill>
                      <a:prstDash val="solid"/>
                      <a:round/>
                      <a:headEnd type="none" w="med" len="med"/>
                      <a:tailEnd type="none" w="med" len="med"/>
                    </a:lnL>
                    <a:lnR w="12700" cap="flat" cmpd="sng" algn="ctr">
                      <a:solidFill>
                        <a:srgbClr val="5F5F5F"/>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5F5F5F"/>
                      </a:solidFill>
                      <a:prstDash val="solid"/>
                      <a:round/>
                      <a:headEnd type="none" w="med" len="med"/>
                      <a:tailEnd type="none" w="med" len="med"/>
                    </a:lnB>
                  </a:tcPr>
                </a:tc>
                <a:tc>
                  <a:txBody>
                    <a:bodyPr/>
                    <a:lstStyle/>
                    <a:p>
                      <a:pPr algn="l" fontAlgn="ctr"/>
                      <a:r>
                        <a:rPr lang="en-US" sz="900" b="0" i="0" u="none" strike="noStrike">
                          <a:solidFill>
                            <a:srgbClr val="000000"/>
                          </a:solidFill>
                          <a:effectLst/>
                          <a:latin typeface="Calibri" panose="020F0502020204030204" pitchFamily="34" charset="0"/>
                          <a:cs typeface="Calibri" panose="020F0502020204030204" pitchFamily="34" charset="0"/>
                        </a:rPr>
                        <a:t>Administrative Time</a:t>
                      </a:r>
                    </a:p>
                  </a:txBody>
                  <a:tcPr marL="5391" marR="5391" marT="5391" marB="0" anchor="ctr">
                    <a:lnL w="12700" cap="flat" cmpd="sng" algn="ctr">
                      <a:solidFill>
                        <a:srgbClr val="5F5F5F"/>
                      </a:solidFill>
                      <a:prstDash val="solid"/>
                      <a:round/>
                      <a:headEnd type="none" w="med" len="med"/>
                      <a:tailEnd type="none" w="med" len="med"/>
                    </a:lnL>
                    <a:lnR w="12700" cap="flat" cmpd="sng" algn="ctr">
                      <a:solidFill>
                        <a:srgbClr val="5F5F5F"/>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5F5F5F"/>
                      </a:solidFill>
                      <a:prstDash val="solid"/>
                      <a:round/>
                      <a:headEnd type="none" w="med" len="med"/>
                      <a:tailEnd type="none" w="med" len="med"/>
                    </a:lnB>
                  </a:tcPr>
                </a:tc>
                <a:tc>
                  <a:txBody>
                    <a:bodyPr/>
                    <a:lstStyle/>
                    <a:p>
                      <a:pPr algn="l" fontAlgn="ctr"/>
                      <a:r>
                        <a:rPr lang="en-US" sz="900" b="0" i="0" u="none" strike="noStrike">
                          <a:solidFill>
                            <a:srgbClr val="000000"/>
                          </a:solidFill>
                          <a:effectLst/>
                          <a:latin typeface="Calibri" panose="020F0502020204030204" pitchFamily="34" charset="0"/>
                          <a:cs typeface="Calibri" panose="020F0502020204030204" pitchFamily="34" charset="0"/>
                        </a:rPr>
                        <a:t>Non-Productive</a:t>
                      </a:r>
                    </a:p>
                  </a:txBody>
                  <a:tcPr marL="5391" marR="5391" marT="5391" marB="0" anchor="ctr">
                    <a:lnL w="12700" cap="flat" cmpd="sng" algn="ctr">
                      <a:solidFill>
                        <a:srgbClr val="5F5F5F"/>
                      </a:solidFill>
                      <a:prstDash val="solid"/>
                      <a:round/>
                      <a:headEnd type="none" w="med" len="med"/>
                      <a:tailEnd type="none" w="med" len="med"/>
                    </a:lnL>
                    <a:lnR w="12700" cap="flat" cmpd="sng" algn="ctr">
                      <a:solidFill>
                        <a:srgbClr val="5F5F5F"/>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5F5F5F"/>
                      </a:solidFill>
                      <a:prstDash val="solid"/>
                      <a:round/>
                      <a:headEnd type="none" w="med" len="med"/>
                      <a:tailEnd type="none" w="med" len="med"/>
                    </a:lnB>
                  </a:tcPr>
                </a:tc>
                <a:tc>
                  <a:txBody>
                    <a:bodyPr/>
                    <a:lstStyle/>
                    <a:p>
                      <a:pPr algn="l" fontAlgn="ctr"/>
                      <a:r>
                        <a:rPr lang="en-US" sz="900" b="0" i="0" u="none" strike="noStrike" dirty="0">
                          <a:solidFill>
                            <a:srgbClr val="000000"/>
                          </a:solidFill>
                          <a:effectLst/>
                          <a:latin typeface="Calibri" panose="020F0502020204030204" pitchFamily="34" charset="0"/>
                          <a:cs typeface="Calibri" panose="020F0502020204030204" pitchFamily="34" charset="0"/>
                        </a:rPr>
                        <a:t>Non-Project Administration. This activity code should have minimal use by perform or billable practitioners. It is to be used for time spent on business unit specific administration or support. Note: Time spent on project related administration must be recorded against the project work items.</a:t>
                      </a:r>
                    </a:p>
                  </a:txBody>
                  <a:tcPr marL="5391" marR="5391" marT="5391" marB="0" anchor="ctr">
                    <a:lnL w="12700" cap="flat" cmpd="sng" algn="ctr">
                      <a:solidFill>
                        <a:srgbClr val="5F5F5F"/>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85142971"/>
                  </a:ext>
                </a:extLst>
              </a:tr>
              <a:tr h="478561">
                <a:tc vMerge="1">
                  <a:txBody>
                    <a:bodyPr/>
                    <a:lstStyle/>
                    <a:p>
                      <a:endParaRPr lang="en-US"/>
                    </a:p>
                  </a:txBody>
                  <a:tcPr/>
                </a:tc>
                <a:tc vMerge="1">
                  <a:txBody>
                    <a:bodyPr/>
                    <a:lstStyle/>
                    <a:p>
                      <a:endParaRPr lang="en-US"/>
                    </a:p>
                  </a:txBody>
                  <a:tcPr/>
                </a:tc>
                <a:tc>
                  <a:txBody>
                    <a:bodyPr/>
                    <a:lstStyle/>
                    <a:p>
                      <a:pPr algn="l" fontAlgn="ctr"/>
                      <a:r>
                        <a:rPr lang="en-US" sz="900" b="0" i="0" u="none" strike="noStrike">
                          <a:solidFill>
                            <a:srgbClr val="000000"/>
                          </a:solidFill>
                          <a:effectLst/>
                          <a:latin typeface="Calibri" panose="020F0502020204030204" pitchFamily="34" charset="0"/>
                          <a:cs typeface="Calibri" panose="020F0502020204030204" pitchFamily="34" charset="0"/>
                        </a:rPr>
                        <a:t>VL0912</a:t>
                      </a:r>
                    </a:p>
                  </a:txBody>
                  <a:tcPr marL="5391" marR="5391" marT="5391" marB="0" anchor="ctr">
                    <a:lnL w="12700" cap="flat" cmpd="sng" algn="ctr">
                      <a:solidFill>
                        <a:srgbClr val="5F5F5F"/>
                      </a:solidFill>
                      <a:prstDash val="solid"/>
                      <a:round/>
                      <a:headEnd type="none" w="med" len="med"/>
                      <a:tailEnd type="none" w="med" len="med"/>
                    </a:lnL>
                    <a:lnR w="12700" cap="flat" cmpd="sng" algn="ctr">
                      <a:solidFill>
                        <a:srgbClr val="5F5F5F"/>
                      </a:solidFill>
                      <a:prstDash val="solid"/>
                      <a:round/>
                      <a:headEnd type="none" w="med" len="med"/>
                      <a:tailEnd type="none" w="med" len="med"/>
                    </a:lnR>
                    <a:lnT w="12700" cap="flat" cmpd="sng" algn="ctr">
                      <a:solidFill>
                        <a:srgbClr val="5F5F5F"/>
                      </a:solidFill>
                      <a:prstDash val="solid"/>
                      <a:round/>
                      <a:headEnd type="none" w="med" len="med"/>
                      <a:tailEnd type="none" w="med" len="med"/>
                    </a:lnT>
                    <a:lnB w="12700" cap="flat" cmpd="sng" algn="ctr">
                      <a:solidFill>
                        <a:srgbClr val="5F5F5F"/>
                      </a:solidFill>
                      <a:prstDash val="solid"/>
                      <a:round/>
                      <a:headEnd type="none" w="med" len="med"/>
                      <a:tailEnd type="none" w="med" len="med"/>
                    </a:lnB>
                  </a:tcPr>
                </a:tc>
                <a:tc>
                  <a:txBody>
                    <a:bodyPr/>
                    <a:lstStyle/>
                    <a:p>
                      <a:pPr algn="l" fontAlgn="ctr"/>
                      <a:r>
                        <a:rPr lang="en-US" sz="900" b="0" i="0" u="none" strike="noStrike" dirty="0">
                          <a:solidFill>
                            <a:srgbClr val="000000"/>
                          </a:solidFill>
                          <a:effectLst/>
                          <a:latin typeface="Calibri" panose="020F0502020204030204" pitchFamily="34" charset="0"/>
                          <a:cs typeface="Calibri" panose="020F0502020204030204" pitchFamily="34" charset="0"/>
                        </a:rPr>
                        <a:t>Non-Project Meeting Attendance</a:t>
                      </a:r>
                    </a:p>
                  </a:txBody>
                  <a:tcPr marL="5391" marR="5391" marT="5391" marB="0" anchor="ctr">
                    <a:lnL w="12700" cap="flat" cmpd="sng" algn="ctr">
                      <a:solidFill>
                        <a:srgbClr val="5F5F5F"/>
                      </a:solidFill>
                      <a:prstDash val="solid"/>
                      <a:round/>
                      <a:headEnd type="none" w="med" len="med"/>
                      <a:tailEnd type="none" w="med" len="med"/>
                    </a:lnL>
                    <a:lnR w="12700" cap="flat" cmpd="sng" algn="ctr">
                      <a:solidFill>
                        <a:srgbClr val="5F5F5F"/>
                      </a:solidFill>
                      <a:prstDash val="solid"/>
                      <a:round/>
                      <a:headEnd type="none" w="med" len="med"/>
                      <a:tailEnd type="none" w="med" len="med"/>
                    </a:lnR>
                    <a:lnT w="12700" cap="flat" cmpd="sng" algn="ctr">
                      <a:solidFill>
                        <a:srgbClr val="5F5F5F"/>
                      </a:solidFill>
                      <a:prstDash val="solid"/>
                      <a:round/>
                      <a:headEnd type="none" w="med" len="med"/>
                      <a:tailEnd type="none" w="med" len="med"/>
                    </a:lnT>
                    <a:lnB w="12700" cap="flat" cmpd="sng" algn="ctr">
                      <a:solidFill>
                        <a:srgbClr val="5F5F5F"/>
                      </a:solidFill>
                      <a:prstDash val="solid"/>
                      <a:round/>
                      <a:headEnd type="none" w="med" len="med"/>
                      <a:tailEnd type="none" w="med" len="med"/>
                    </a:lnB>
                  </a:tcPr>
                </a:tc>
                <a:tc>
                  <a:txBody>
                    <a:bodyPr/>
                    <a:lstStyle/>
                    <a:p>
                      <a:pPr algn="l" fontAlgn="ctr"/>
                      <a:r>
                        <a:rPr lang="en-US" sz="900" b="0" i="0" u="none" strike="noStrike">
                          <a:solidFill>
                            <a:srgbClr val="000000"/>
                          </a:solidFill>
                          <a:effectLst/>
                          <a:latin typeface="Calibri" panose="020F0502020204030204" pitchFamily="34" charset="0"/>
                          <a:cs typeface="Calibri" panose="020F0502020204030204" pitchFamily="34" charset="0"/>
                        </a:rPr>
                        <a:t>Non-Productive</a:t>
                      </a:r>
                    </a:p>
                  </a:txBody>
                  <a:tcPr marL="5391" marR="5391" marT="5391" marB="0" anchor="ctr">
                    <a:lnL w="12700" cap="flat" cmpd="sng" algn="ctr">
                      <a:solidFill>
                        <a:srgbClr val="5F5F5F"/>
                      </a:solidFill>
                      <a:prstDash val="solid"/>
                      <a:round/>
                      <a:headEnd type="none" w="med" len="med"/>
                      <a:tailEnd type="none" w="med" len="med"/>
                    </a:lnL>
                    <a:lnR w="12700" cap="flat" cmpd="sng" algn="ctr">
                      <a:solidFill>
                        <a:srgbClr val="5F5F5F"/>
                      </a:solidFill>
                      <a:prstDash val="solid"/>
                      <a:round/>
                      <a:headEnd type="none" w="med" len="med"/>
                      <a:tailEnd type="none" w="med" len="med"/>
                    </a:lnR>
                    <a:lnT w="12700" cap="flat" cmpd="sng" algn="ctr">
                      <a:solidFill>
                        <a:srgbClr val="5F5F5F"/>
                      </a:solidFill>
                      <a:prstDash val="solid"/>
                      <a:round/>
                      <a:headEnd type="none" w="med" len="med"/>
                      <a:tailEnd type="none" w="med" len="med"/>
                    </a:lnT>
                    <a:lnB w="12700" cap="flat" cmpd="sng" algn="ctr">
                      <a:solidFill>
                        <a:srgbClr val="5F5F5F"/>
                      </a:solidFill>
                      <a:prstDash val="solid"/>
                      <a:round/>
                      <a:headEnd type="none" w="med" len="med"/>
                      <a:tailEnd type="none" w="med" len="med"/>
                    </a:lnB>
                  </a:tcPr>
                </a:tc>
                <a:tc>
                  <a:txBody>
                    <a:bodyPr/>
                    <a:lstStyle/>
                    <a:p>
                      <a:pPr algn="l" fontAlgn="ctr"/>
                      <a:r>
                        <a:rPr lang="en-US" sz="900" b="0" i="0" u="none" strike="noStrike" dirty="0">
                          <a:solidFill>
                            <a:srgbClr val="000000"/>
                          </a:solidFill>
                          <a:effectLst/>
                          <a:latin typeface="Calibri" panose="020F0502020204030204" pitchFamily="34" charset="0"/>
                          <a:cs typeface="Calibri" panose="020F0502020204030204" pitchFamily="34" charset="0"/>
                        </a:rPr>
                        <a:t>Department or Business Unit meetings. This activity code should have minimal use by perform or billable practitioners. It is to be used for time spent on internal meetings not related to a project. For example, meetings relating to the performance or activities of the business unit. Note: Time spent on project related administration must be recorded against the project work items.</a:t>
                      </a:r>
                    </a:p>
                  </a:txBody>
                  <a:tcPr marL="5391" marR="5391" marT="5391" marB="0" anchor="ctr">
                    <a:lnL w="12700" cap="flat" cmpd="sng" algn="ctr">
                      <a:solidFill>
                        <a:srgbClr val="5F5F5F"/>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28181776"/>
                  </a:ext>
                </a:extLst>
              </a:tr>
              <a:tr h="414044">
                <a:tc vMerge="1">
                  <a:txBody>
                    <a:bodyPr/>
                    <a:lstStyle/>
                    <a:p>
                      <a:endParaRPr lang="en-US"/>
                    </a:p>
                  </a:txBody>
                  <a:tcPr/>
                </a:tc>
                <a:tc vMerge="1">
                  <a:txBody>
                    <a:bodyPr/>
                    <a:lstStyle/>
                    <a:p>
                      <a:endParaRPr lang="en-US"/>
                    </a:p>
                  </a:txBody>
                  <a:tcPr/>
                </a:tc>
                <a:tc>
                  <a:txBody>
                    <a:bodyPr/>
                    <a:lstStyle/>
                    <a:p>
                      <a:pPr algn="l" fontAlgn="ctr"/>
                      <a:r>
                        <a:rPr lang="en-US" sz="900" b="0" i="0" u="none" strike="noStrike">
                          <a:solidFill>
                            <a:srgbClr val="000000"/>
                          </a:solidFill>
                          <a:effectLst/>
                          <a:latin typeface="Calibri" panose="020F0502020204030204" pitchFamily="34" charset="0"/>
                          <a:cs typeface="Calibri" panose="020F0502020204030204" pitchFamily="34" charset="0"/>
                        </a:rPr>
                        <a:t>VL0913</a:t>
                      </a:r>
                    </a:p>
                  </a:txBody>
                  <a:tcPr marL="5391" marR="5391" marT="5391" marB="0" anchor="ctr">
                    <a:lnL w="12700" cap="flat" cmpd="sng" algn="ctr">
                      <a:solidFill>
                        <a:srgbClr val="5F5F5F"/>
                      </a:solidFill>
                      <a:prstDash val="solid"/>
                      <a:round/>
                      <a:headEnd type="none" w="med" len="med"/>
                      <a:tailEnd type="none" w="med" len="med"/>
                    </a:lnL>
                    <a:lnR w="12700" cap="flat" cmpd="sng" algn="ctr">
                      <a:solidFill>
                        <a:srgbClr val="5F5F5F"/>
                      </a:solidFill>
                      <a:prstDash val="solid"/>
                      <a:round/>
                      <a:headEnd type="none" w="med" len="med"/>
                      <a:tailEnd type="none" w="med" len="med"/>
                    </a:lnR>
                    <a:lnT w="12700" cap="flat" cmpd="sng" algn="ctr">
                      <a:solidFill>
                        <a:srgbClr val="5F5F5F"/>
                      </a:solidFill>
                      <a:prstDash val="solid"/>
                      <a:round/>
                      <a:headEnd type="none" w="med" len="med"/>
                      <a:tailEnd type="none" w="med" len="med"/>
                    </a:lnT>
                    <a:lnB w="12700" cap="flat" cmpd="sng" algn="ctr">
                      <a:solidFill>
                        <a:srgbClr val="5F5F5F"/>
                      </a:solidFill>
                      <a:prstDash val="solid"/>
                      <a:round/>
                      <a:headEnd type="none" w="med" len="med"/>
                      <a:tailEnd type="none" w="med" len="med"/>
                    </a:lnB>
                  </a:tcPr>
                </a:tc>
                <a:tc>
                  <a:txBody>
                    <a:bodyPr/>
                    <a:lstStyle/>
                    <a:p>
                      <a:pPr algn="l" fontAlgn="ctr"/>
                      <a:r>
                        <a:rPr lang="en-US" sz="900" b="0" i="0" u="none" strike="noStrike">
                          <a:solidFill>
                            <a:srgbClr val="000000"/>
                          </a:solidFill>
                          <a:effectLst/>
                          <a:latin typeface="Calibri" panose="020F0502020204030204" pitchFamily="34" charset="0"/>
                          <a:cs typeface="Calibri" panose="020F0502020204030204" pitchFamily="34" charset="0"/>
                        </a:rPr>
                        <a:t>General Management</a:t>
                      </a:r>
                    </a:p>
                  </a:txBody>
                  <a:tcPr marL="5391" marR="5391" marT="5391" marB="0" anchor="ctr">
                    <a:lnL w="12700" cap="flat" cmpd="sng" algn="ctr">
                      <a:solidFill>
                        <a:srgbClr val="5F5F5F"/>
                      </a:solidFill>
                      <a:prstDash val="solid"/>
                      <a:round/>
                      <a:headEnd type="none" w="med" len="med"/>
                      <a:tailEnd type="none" w="med" len="med"/>
                    </a:lnL>
                    <a:lnR w="12700" cap="flat" cmpd="sng" algn="ctr">
                      <a:solidFill>
                        <a:srgbClr val="5F5F5F"/>
                      </a:solidFill>
                      <a:prstDash val="solid"/>
                      <a:round/>
                      <a:headEnd type="none" w="med" len="med"/>
                      <a:tailEnd type="none" w="med" len="med"/>
                    </a:lnR>
                    <a:lnT w="12700" cap="flat" cmpd="sng" algn="ctr">
                      <a:solidFill>
                        <a:srgbClr val="5F5F5F"/>
                      </a:solidFill>
                      <a:prstDash val="solid"/>
                      <a:round/>
                      <a:headEnd type="none" w="med" len="med"/>
                      <a:tailEnd type="none" w="med" len="med"/>
                    </a:lnT>
                    <a:lnB w="12700" cap="flat" cmpd="sng" algn="ctr">
                      <a:solidFill>
                        <a:srgbClr val="5F5F5F"/>
                      </a:solidFill>
                      <a:prstDash val="solid"/>
                      <a:round/>
                      <a:headEnd type="none" w="med" len="med"/>
                      <a:tailEnd type="none" w="med" len="med"/>
                    </a:lnB>
                  </a:tcPr>
                </a:tc>
                <a:tc>
                  <a:txBody>
                    <a:bodyPr/>
                    <a:lstStyle/>
                    <a:p>
                      <a:pPr algn="l" fontAlgn="ctr"/>
                      <a:r>
                        <a:rPr lang="en-US" sz="900" b="0" i="0" u="none" strike="noStrike">
                          <a:solidFill>
                            <a:srgbClr val="000000"/>
                          </a:solidFill>
                          <a:effectLst/>
                          <a:latin typeface="Calibri" panose="020F0502020204030204" pitchFamily="34" charset="0"/>
                          <a:cs typeface="Calibri" panose="020F0502020204030204" pitchFamily="34" charset="0"/>
                        </a:rPr>
                        <a:t>Non-Productive</a:t>
                      </a:r>
                    </a:p>
                  </a:txBody>
                  <a:tcPr marL="5391" marR="5391" marT="5391" marB="0" anchor="ctr">
                    <a:lnL w="12700" cap="flat" cmpd="sng" algn="ctr">
                      <a:solidFill>
                        <a:srgbClr val="5F5F5F"/>
                      </a:solidFill>
                      <a:prstDash val="solid"/>
                      <a:round/>
                      <a:headEnd type="none" w="med" len="med"/>
                      <a:tailEnd type="none" w="med" len="med"/>
                    </a:lnL>
                    <a:lnR w="12700" cap="flat" cmpd="sng" algn="ctr">
                      <a:solidFill>
                        <a:srgbClr val="5F5F5F"/>
                      </a:solidFill>
                      <a:prstDash val="solid"/>
                      <a:round/>
                      <a:headEnd type="none" w="med" len="med"/>
                      <a:tailEnd type="none" w="med" len="med"/>
                    </a:lnR>
                    <a:lnT w="12700" cap="flat" cmpd="sng" algn="ctr">
                      <a:solidFill>
                        <a:srgbClr val="5F5F5F"/>
                      </a:solidFill>
                      <a:prstDash val="solid"/>
                      <a:round/>
                      <a:headEnd type="none" w="med" len="med"/>
                      <a:tailEnd type="none" w="med" len="med"/>
                    </a:lnT>
                    <a:lnB w="12700" cap="flat" cmpd="sng" algn="ctr">
                      <a:solidFill>
                        <a:srgbClr val="5F5F5F"/>
                      </a:solidFill>
                      <a:prstDash val="solid"/>
                      <a:round/>
                      <a:headEnd type="none" w="med" len="med"/>
                      <a:tailEnd type="none" w="med" len="med"/>
                    </a:lnB>
                  </a:tcPr>
                </a:tc>
                <a:tc>
                  <a:txBody>
                    <a:bodyPr/>
                    <a:lstStyle/>
                    <a:p>
                      <a:pPr algn="l" fontAlgn="ctr"/>
                      <a:r>
                        <a:rPr lang="en-US" sz="900" b="0" i="0" u="none" strike="noStrike" dirty="0">
                          <a:solidFill>
                            <a:srgbClr val="000000"/>
                          </a:solidFill>
                          <a:effectLst/>
                          <a:latin typeface="Calibri" panose="020F0502020204030204" pitchFamily="34" charset="0"/>
                          <a:cs typeface="Calibri" panose="020F0502020204030204" pitchFamily="34" charset="0"/>
                        </a:rPr>
                        <a:t>Business Management. This activity code should have minimal use by perform or billable practitioners. It is to be used for time spent on business unit management activities.</a:t>
                      </a:r>
                    </a:p>
                  </a:txBody>
                  <a:tcPr marL="5391" marR="5391" marT="5391" marB="0" anchor="ctr">
                    <a:lnL w="12700" cap="flat" cmpd="sng" algn="ctr">
                      <a:solidFill>
                        <a:srgbClr val="5F5F5F"/>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5F5F5F"/>
                      </a:solidFill>
                      <a:prstDash val="solid"/>
                      <a:round/>
                      <a:headEnd type="none" w="med" len="med"/>
                      <a:tailEnd type="none" w="med" len="med"/>
                    </a:lnB>
                  </a:tcPr>
                </a:tc>
                <a:extLst>
                  <a:ext uri="{0D108BD9-81ED-4DB2-BD59-A6C34878D82A}">
                    <a16:rowId xmlns:a16="http://schemas.microsoft.com/office/drawing/2014/main" val="3307746048"/>
                  </a:ext>
                </a:extLst>
              </a:tr>
            </a:tbl>
          </a:graphicData>
        </a:graphic>
      </p:graphicFrame>
      <p:sp>
        <p:nvSpPr>
          <p:cNvPr id="10" name="TextBox 9">
            <a:extLst>
              <a:ext uri="{FF2B5EF4-FFF2-40B4-BE49-F238E27FC236}">
                <a16:creationId xmlns:a16="http://schemas.microsoft.com/office/drawing/2014/main" id="{79D4C509-596E-431F-86B8-E10F2250E769}"/>
              </a:ext>
            </a:extLst>
          </p:cNvPr>
          <p:cNvSpPr txBox="1"/>
          <p:nvPr/>
        </p:nvSpPr>
        <p:spPr>
          <a:xfrm>
            <a:off x="3337429" y="162671"/>
            <a:ext cx="5546118" cy="246221"/>
          </a:xfrm>
          <a:prstGeom prst="rect">
            <a:avLst/>
          </a:prstGeom>
          <a:noFill/>
        </p:spPr>
        <p:txBody>
          <a:bodyPr wrap="square">
            <a:spAutoFit/>
          </a:bodyPr>
          <a:lstStyle/>
          <a:p>
            <a:pPr marL="285750" indent="-285750" rtl="0">
              <a:buFont typeface="Arial" panose="020B0604020202020204" pitchFamily="34" charset="0"/>
              <a:buChar char="•"/>
            </a:pPr>
            <a:r>
              <a:rPr lang="en-US" altLang="zh-CN" sz="1000" b="1" i="1" dirty="0">
                <a:solidFill>
                  <a:srgbClr val="0432FF"/>
                </a:solidFill>
                <a:latin typeface="Calibri" panose="020F0502020204030204" pitchFamily="34" charset="0"/>
                <a:cs typeface="Calibri" panose="020F0502020204030204" pitchFamily="34" charset="0"/>
              </a:rPr>
              <a:t>We have 2 claim system-CATS &amp; ILC</a:t>
            </a:r>
            <a:r>
              <a:rPr lang="zh-CN" altLang="en-US" sz="1000" b="1" i="1" dirty="0">
                <a:solidFill>
                  <a:srgbClr val="0432FF"/>
                </a:solidFill>
                <a:latin typeface="Calibri" panose="020F0502020204030204" pitchFamily="34" charset="0"/>
                <a:cs typeface="Calibri" panose="020F0502020204030204" pitchFamily="34" charset="0"/>
              </a:rPr>
              <a:t>：</a:t>
            </a:r>
            <a:r>
              <a:rPr lang="en-US" altLang="zh-CN" sz="1000" b="1" i="1" dirty="0">
                <a:solidFill>
                  <a:srgbClr val="0432FF"/>
                </a:solidFill>
                <a:latin typeface="Calibri" panose="020F0502020204030204" pitchFamily="34" charset="0"/>
                <a:cs typeface="Calibri" panose="020F0502020204030204" pitchFamily="34" charset="0"/>
              </a:rPr>
              <a:t>WBS code for CATS system, Account ID for ILC system </a:t>
            </a:r>
            <a:endParaRPr lang="en-US" sz="1000" b="1" i="1" dirty="0">
              <a:solidFill>
                <a:srgbClr val="0432FF"/>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06825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F3C220B-8B60-4FB6-9CE2-CF4ED40B381C}"/>
              </a:ext>
            </a:extLst>
          </p:cNvPr>
          <p:cNvPicPr>
            <a:picLocks noChangeAspect="1"/>
          </p:cNvPicPr>
          <p:nvPr/>
        </p:nvPicPr>
        <p:blipFill>
          <a:blip r:embed="rId2"/>
          <a:stretch>
            <a:fillRect/>
          </a:stretch>
        </p:blipFill>
        <p:spPr>
          <a:xfrm>
            <a:off x="134300" y="2179867"/>
            <a:ext cx="5827489" cy="2226728"/>
          </a:xfrm>
          <a:prstGeom prst="rect">
            <a:avLst/>
          </a:prstGeom>
        </p:spPr>
      </p:pic>
      <p:grpSp>
        <p:nvGrpSpPr>
          <p:cNvPr id="2" name="Group 1">
            <a:extLst>
              <a:ext uri="{FF2B5EF4-FFF2-40B4-BE49-F238E27FC236}">
                <a16:creationId xmlns:a16="http://schemas.microsoft.com/office/drawing/2014/main" id="{85D52705-1D32-4A76-9D84-824CAF947836}"/>
              </a:ext>
            </a:extLst>
          </p:cNvPr>
          <p:cNvGrpSpPr/>
          <p:nvPr/>
        </p:nvGrpSpPr>
        <p:grpSpPr>
          <a:xfrm>
            <a:off x="3629198" y="631069"/>
            <a:ext cx="8877300" cy="5867400"/>
            <a:chOff x="361950" y="622131"/>
            <a:chExt cx="8877300" cy="5867400"/>
          </a:xfrm>
        </p:grpSpPr>
        <p:graphicFrame>
          <p:nvGraphicFramePr>
            <p:cNvPr id="18" name="Diagram 17">
              <a:extLst>
                <a:ext uri="{FF2B5EF4-FFF2-40B4-BE49-F238E27FC236}">
                  <a16:creationId xmlns:a16="http://schemas.microsoft.com/office/drawing/2014/main" id="{57BA179F-BDE9-4D88-999C-3D1DF20B1219}"/>
                </a:ext>
              </a:extLst>
            </p:cNvPr>
            <p:cNvGraphicFramePr/>
            <p:nvPr>
              <p:extLst>
                <p:ext uri="{D42A27DB-BD31-4B8C-83A1-F6EECF244321}">
                  <p14:modId xmlns:p14="http://schemas.microsoft.com/office/powerpoint/2010/main" val="530622147"/>
                </p:ext>
              </p:extLst>
            </p:nvPr>
          </p:nvGraphicFramePr>
          <p:xfrm>
            <a:off x="361950" y="622131"/>
            <a:ext cx="8877300" cy="5867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2" name="TextBox 21">
              <a:extLst>
                <a:ext uri="{FF2B5EF4-FFF2-40B4-BE49-F238E27FC236}">
                  <a16:creationId xmlns:a16="http://schemas.microsoft.com/office/drawing/2014/main" id="{AFAAB5C5-57DE-439B-8450-F088A17A8085}"/>
                </a:ext>
              </a:extLst>
            </p:cNvPr>
            <p:cNvSpPr txBox="1"/>
            <p:nvPr/>
          </p:nvSpPr>
          <p:spPr>
            <a:xfrm>
              <a:off x="2288570" y="3555831"/>
              <a:ext cx="1661993" cy="2866198"/>
            </a:xfrm>
            <a:prstGeom prst="rect">
              <a:avLst/>
            </a:prstGeom>
            <a:noFill/>
          </p:spPr>
          <p:txBody>
            <a:bodyPr vert="eaVert" wrap="square" rtlCol="0">
              <a:spAutoFit/>
            </a:bodyPr>
            <a:lstStyle/>
            <a:p>
              <a:r>
                <a:rPr lang="en-US" sz="9600" dirty="0">
                  <a:solidFill>
                    <a:srgbClr val="E5F5FF"/>
                  </a:solidFill>
                  <a:latin typeface="Calibri" panose="020F0502020204030204" pitchFamily="34" charset="0"/>
                  <a:cs typeface="Calibri" panose="020F0502020204030204" pitchFamily="34" charset="0"/>
                </a:rPr>
                <a:t>TIME</a:t>
              </a:r>
            </a:p>
          </p:txBody>
        </p:sp>
      </p:grpSp>
      <p:grpSp>
        <p:nvGrpSpPr>
          <p:cNvPr id="3" name="Group 2">
            <a:extLst>
              <a:ext uri="{FF2B5EF4-FFF2-40B4-BE49-F238E27FC236}">
                <a16:creationId xmlns:a16="http://schemas.microsoft.com/office/drawing/2014/main" id="{197E2FA3-6853-4A43-86C2-CB89021826FD}"/>
              </a:ext>
            </a:extLst>
          </p:cNvPr>
          <p:cNvGrpSpPr/>
          <p:nvPr/>
        </p:nvGrpSpPr>
        <p:grpSpPr>
          <a:xfrm>
            <a:off x="295453" y="1101179"/>
            <a:ext cx="4755941" cy="954107"/>
            <a:chOff x="222469" y="1223665"/>
            <a:chExt cx="4755941" cy="954107"/>
          </a:xfrm>
        </p:grpSpPr>
        <p:sp>
          <p:nvSpPr>
            <p:cNvPr id="10" name="Rectangle 9">
              <a:extLst>
                <a:ext uri="{FF2B5EF4-FFF2-40B4-BE49-F238E27FC236}">
                  <a16:creationId xmlns:a16="http://schemas.microsoft.com/office/drawing/2014/main" id="{2E2BCA52-4770-4467-9D5A-BEC98984400B}"/>
                </a:ext>
              </a:extLst>
            </p:cNvPr>
            <p:cNvSpPr/>
            <p:nvPr/>
          </p:nvSpPr>
          <p:spPr>
            <a:xfrm>
              <a:off x="222469" y="1223665"/>
              <a:ext cx="4755941" cy="954107"/>
            </a:xfrm>
            <a:prstGeom prst="rect">
              <a:avLst/>
            </a:prstGeom>
          </p:spPr>
          <p:txBody>
            <a:bodyPr wrap="square">
              <a:spAutoFit/>
            </a:bodyPr>
            <a:lstStyle/>
            <a:p>
              <a:r>
                <a:rPr lang="en-US" sz="1400" b="1" dirty="0">
                  <a:solidFill>
                    <a:srgbClr val="0432FF"/>
                  </a:solidFill>
                  <a:latin typeface="Calibri" panose="020F0502020204030204" pitchFamily="34" charset="0"/>
                  <a:cs typeface="Calibri" panose="020F0502020204030204" pitchFamily="34" charset="0"/>
                  <a:hlinkClick r:id="rId8">
                    <a:extLst>
                      <a:ext uri="{A12FA001-AC4F-418D-AE19-62706E023703}">
                        <ahyp:hlinkClr xmlns:ahyp="http://schemas.microsoft.com/office/drawing/2018/hyperlinkcolor" val="tx"/>
                      </a:ext>
                    </a:extLst>
                  </a:hlinkClick>
                </a:rPr>
                <a:t>Time@IBM</a:t>
              </a:r>
              <a:r>
                <a:rPr lang="en-US" sz="1400" dirty="0">
                  <a:solidFill>
                    <a:srgbClr val="0432FF"/>
                  </a:solidFill>
                  <a:latin typeface="Calibri" panose="020F0502020204030204" pitchFamily="34" charset="0"/>
                  <a:cs typeface="Calibri" panose="020F0502020204030204" pitchFamily="34" charset="0"/>
                  <a:hlinkClick r:id="rId8">
                    <a:extLst>
                      <a:ext uri="{A12FA001-AC4F-418D-AE19-62706E023703}">
                        <ahyp:hlinkClr xmlns:ahyp="http://schemas.microsoft.com/office/drawing/2018/hyperlinkcolor" val="tx"/>
                      </a:ext>
                    </a:extLst>
                  </a:hlinkClick>
                </a:rPr>
                <a:t> </a:t>
              </a:r>
              <a:r>
                <a:rPr lang="en-US" sz="1400" dirty="0">
                  <a:solidFill>
                    <a:srgbClr val="161616"/>
                  </a:solidFill>
                  <a:latin typeface="Calibri" panose="020F0502020204030204" pitchFamily="34" charset="0"/>
                  <a:cs typeface="Calibri" panose="020F0502020204030204" pitchFamily="34" charset="0"/>
                </a:rPr>
                <a:t>is a new web based, mobile enabled user interface for labor claiming and it will be connected with both iERP and BMS backbends.</a:t>
              </a:r>
              <a:endParaRPr lang="en-US" sz="1400" dirty="0">
                <a:solidFill>
                  <a:srgbClr val="161616"/>
                </a:solidFill>
                <a:latin typeface="Calibri" panose="020F0502020204030204" pitchFamily="34" charset="0"/>
                <a:cs typeface="Calibri" panose="020F0502020204030204" pitchFamily="34" charset="0"/>
                <a:hlinkClick r:id="rId8">
                  <a:extLst>
                    <a:ext uri="{A12FA001-AC4F-418D-AE19-62706E023703}">
                      <ahyp:hlinkClr xmlns:ahyp="http://schemas.microsoft.com/office/drawing/2018/hyperlinkcolor" val="tx"/>
                    </a:ext>
                  </a:extLst>
                </a:hlinkClick>
              </a:endParaRPr>
            </a:p>
            <a:p>
              <a:endParaRPr lang="en-US" sz="1400" dirty="0">
                <a:solidFill>
                  <a:srgbClr val="161616"/>
                </a:solidFill>
                <a:latin typeface="Calibri" panose="020F0502020204030204" pitchFamily="34" charset="0"/>
                <a:cs typeface="Calibri" panose="020F0502020204030204" pitchFamily="34" charset="0"/>
              </a:endParaRPr>
            </a:p>
          </p:txBody>
        </p:sp>
        <p:pic>
          <p:nvPicPr>
            <p:cNvPr id="7" name="Picture 6">
              <a:extLst>
                <a:ext uri="{FF2B5EF4-FFF2-40B4-BE49-F238E27FC236}">
                  <a16:creationId xmlns:a16="http://schemas.microsoft.com/office/drawing/2014/main" id="{62EFD1DF-3645-4906-AE8D-5FCF19D1CDB5}"/>
                </a:ext>
              </a:extLst>
            </p:cNvPr>
            <p:cNvPicPr>
              <a:picLocks noChangeAspect="1"/>
            </p:cNvPicPr>
            <p:nvPr/>
          </p:nvPicPr>
          <p:blipFill>
            <a:blip r:embed="rId9"/>
            <a:stretch>
              <a:fillRect/>
            </a:stretch>
          </p:blipFill>
          <p:spPr>
            <a:xfrm>
              <a:off x="1563846" y="1760248"/>
              <a:ext cx="650991" cy="128519"/>
            </a:xfrm>
            <a:prstGeom prst="rect">
              <a:avLst/>
            </a:prstGeom>
          </p:spPr>
          <p:style>
            <a:lnRef idx="1">
              <a:schemeClr val="accent3"/>
            </a:lnRef>
            <a:fillRef idx="2">
              <a:schemeClr val="accent3"/>
            </a:fillRef>
            <a:effectRef idx="1">
              <a:schemeClr val="accent3"/>
            </a:effectRef>
            <a:fontRef idx="minor">
              <a:schemeClr val="dk1"/>
            </a:fontRef>
          </p:style>
        </p:pic>
      </p:grpSp>
      <p:sp>
        <p:nvSpPr>
          <p:cNvPr id="9" name="文本框 40">
            <a:extLst>
              <a:ext uri="{FF2B5EF4-FFF2-40B4-BE49-F238E27FC236}">
                <a16:creationId xmlns:a16="http://schemas.microsoft.com/office/drawing/2014/main" id="{4941ACD3-19A3-4A8E-B59A-BB7B9886B031}"/>
              </a:ext>
            </a:extLst>
          </p:cNvPr>
          <p:cNvSpPr txBox="1"/>
          <p:nvPr/>
        </p:nvSpPr>
        <p:spPr>
          <a:xfrm>
            <a:off x="295453" y="443784"/>
            <a:ext cx="3051429" cy="374571"/>
          </a:xfrm>
          <a:prstGeom prst="flowChartAlternateProcess">
            <a:avLst/>
          </a:prstGeom>
          <a:solidFill>
            <a:srgbClr val="006699"/>
          </a:solidFill>
        </p:spPr>
        <p:txBody>
          <a:bodyPr wrap="square" rtlCol="0">
            <a:spAutoFit/>
            <a:scene3d>
              <a:camera prst="orthographicFront"/>
              <a:lightRig rig="threePt" dir="t"/>
            </a:scene3d>
            <a:sp3d contourW="12700"/>
          </a:bodyPr>
          <a:lstStyle/>
          <a:p>
            <a:pPr>
              <a:defRPr/>
            </a:pPr>
            <a:r>
              <a:rPr lang="en-US" altLang="zh-CN" sz="1400" b="1" dirty="0">
                <a:latin typeface="Calibri" panose="020F0502020204030204" pitchFamily="34" charset="0"/>
                <a:cs typeface="Calibri" panose="020F0502020204030204" pitchFamily="34" charset="0"/>
              </a:rPr>
              <a:t>   </a:t>
            </a:r>
            <a:r>
              <a:rPr lang="en-US" altLang="en-US" sz="1600" b="1" kern="1200" dirty="0">
                <a:latin typeface="Calibri" panose="020F0502020204030204" pitchFamily="34" charset="0"/>
                <a:cs typeface="Calibri" panose="020F0502020204030204" pitchFamily="34" charset="0"/>
              </a:rPr>
              <a:t>Labor Claim T</a:t>
            </a:r>
            <a:r>
              <a:rPr lang="en-US" altLang="zh-CN" sz="1600" b="1" kern="1200" dirty="0">
                <a:latin typeface="Calibri" panose="020F0502020204030204" pitchFamily="34" charset="0"/>
                <a:cs typeface="Calibri" panose="020F0502020204030204" pitchFamily="34" charset="0"/>
              </a:rPr>
              <a:t>ool—Time@IBM</a:t>
            </a:r>
            <a:endParaRPr lang="en-AU" altLang="zh-CN" sz="1600" b="1" dirty="0">
              <a:latin typeface="Calibri" panose="020F0502020204030204" pitchFamily="34" charset="0"/>
              <a:cs typeface="Calibri" panose="020F0502020204030204" pitchFamily="34" charset="0"/>
            </a:endParaRPr>
          </a:p>
        </p:txBody>
      </p:sp>
      <p:sp>
        <p:nvSpPr>
          <p:cNvPr id="4" name="Slide Number Placeholder 3">
            <a:extLst>
              <a:ext uri="{FF2B5EF4-FFF2-40B4-BE49-F238E27FC236}">
                <a16:creationId xmlns:a16="http://schemas.microsoft.com/office/drawing/2014/main" id="{85816E6A-D16B-6547-84BC-834C0DE49B7E}"/>
              </a:ext>
            </a:extLst>
          </p:cNvPr>
          <p:cNvSpPr>
            <a:spLocks noGrp="1"/>
          </p:cNvSpPr>
          <p:nvPr>
            <p:ph type="sldNum" sz="quarter" idx="4294967295"/>
          </p:nvPr>
        </p:nvSpPr>
        <p:spPr>
          <a:xfrm>
            <a:off x="9448802" y="6400801"/>
            <a:ext cx="2438309" cy="222249"/>
          </a:xfrm>
        </p:spPr>
        <p:txBody>
          <a:bodyPr/>
          <a:lstStyle/>
          <a:p>
            <a:fld id="{B58FAFC8-C1F2-4695-93F2-12D0C030F4B5}" type="slidenum">
              <a:rPr lang="en-US" smtClean="0">
                <a:solidFill>
                  <a:schemeClr val="bg1">
                    <a:lumMod val="50000"/>
                  </a:schemeClr>
                </a:solidFill>
              </a:rPr>
              <a:pPr/>
              <a:t>29</a:t>
            </a:fld>
            <a:endParaRPr lang="en-US" dirty="0">
              <a:solidFill>
                <a:schemeClr val="bg1">
                  <a:lumMod val="50000"/>
                </a:schemeClr>
              </a:solidFill>
            </a:endParaRPr>
          </a:p>
        </p:txBody>
      </p:sp>
    </p:spTree>
    <p:extLst>
      <p:ext uri="{BB962C8B-B14F-4D97-AF65-F5344CB8AC3E}">
        <p14:creationId xmlns:p14="http://schemas.microsoft.com/office/powerpoint/2010/main" val="16205318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EDB169F-6C7F-478D-9A8A-B8C2418FDDC4}"/>
              </a:ext>
            </a:extLst>
          </p:cNvPr>
          <p:cNvSpPr/>
          <p:nvPr/>
        </p:nvSpPr>
        <p:spPr>
          <a:xfrm>
            <a:off x="2201663" y="2853619"/>
            <a:ext cx="8140822" cy="707886"/>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1" i="1" u="none" strike="noStrike" kern="1200" cap="none" spc="0" normalizeH="0" baseline="0" noProof="0" dirty="0">
                <a:ln>
                  <a:noFill/>
                </a:ln>
                <a:solidFill>
                  <a:srgbClr val="006699"/>
                </a:solidFill>
                <a:effectLst/>
                <a:uLnTx/>
                <a:uFillTx/>
                <a:latin typeface="Calibri" pitchFamily="34" charset="0"/>
                <a:ea typeface="+mn-ea"/>
                <a:cs typeface="+mn-cs"/>
              </a:rPr>
              <a:t>Full</a:t>
            </a:r>
            <a:r>
              <a:rPr kumimoji="0" lang="zh-CN" altLang="en-US" sz="4000" b="1" i="1" u="none" strike="noStrike" kern="1200" cap="none" spc="0" normalizeH="0" baseline="0" noProof="0" dirty="0">
                <a:ln>
                  <a:noFill/>
                </a:ln>
                <a:solidFill>
                  <a:srgbClr val="006699"/>
                </a:solidFill>
                <a:effectLst/>
                <a:uLnTx/>
                <a:uFillTx/>
                <a:latin typeface="Calibri" pitchFamily="34" charset="0"/>
                <a:ea typeface="+mn-ea"/>
                <a:cs typeface="+mn-cs"/>
              </a:rPr>
              <a:t> </a:t>
            </a:r>
            <a:r>
              <a:rPr kumimoji="0" lang="en-US" sz="4000" b="1" i="1" u="none" strike="noStrike" kern="1200" cap="none" spc="0" normalizeH="0" baseline="0" noProof="0" dirty="0">
                <a:ln>
                  <a:noFill/>
                </a:ln>
                <a:solidFill>
                  <a:srgbClr val="006699"/>
                </a:solidFill>
                <a:effectLst/>
                <a:uLnTx/>
                <a:uFillTx/>
                <a:latin typeface="Calibri" pitchFamily="34" charset="0"/>
                <a:ea typeface="+mn-ea"/>
                <a:cs typeface="+mn-cs"/>
              </a:rPr>
              <a:t>Labor Claim Policy</a:t>
            </a:r>
            <a:endParaRPr kumimoji="0" lang="en-US" sz="4000" b="0" i="1" u="none" strike="noStrike" kern="1200" cap="none" spc="0" normalizeH="0" baseline="0" noProof="0" dirty="0">
              <a:ln>
                <a:noFill/>
              </a:ln>
              <a:solidFill>
                <a:srgbClr val="FFFFFF"/>
              </a:solidFill>
              <a:effectLst/>
              <a:uLnTx/>
              <a:uFillTx/>
              <a:latin typeface="IBM Plex Sans Regular"/>
              <a:ea typeface="+mn-ea"/>
              <a:cs typeface="+mn-cs"/>
            </a:endParaRPr>
          </a:p>
        </p:txBody>
      </p:sp>
      <p:sp>
        <p:nvSpPr>
          <p:cNvPr id="4" name="Slide Number Placeholder 1">
            <a:extLst>
              <a:ext uri="{FF2B5EF4-FFF2-40B4-BE49-F238E27FC236}">
                <a16:creationId xmlns:a16="http://schemas.microsoft.com/office/drawing/2014/main" id="{5A58BB9C-58EC-4BE8-9287-FBE84F626EBA}"/>
              </a:ext>
            </a:extLst>
          </p:cNvPr>
          <p:cNvSpPr txBox="1">
            <a:spLocks/>
          </p:cNvSpPr>
          <p:nvPr/>
        </p:nvSpPr>
        <p:spPr>
          <a:xfrm>
            <a:off x="9448802" y="6400801"/>
            <a:ext cx="2438309" cy="222249"/>
          </a:xfrm>
          <a:prstGeom prst="rect">
            <a:avLst/>
          </a:prstGeom>
        </p:spPr>
        <p:txBody>
          <a:bodyPr vert="horz" lIns="0" tIns="0" rIns="0" bIns="0" rtlCol="0" anchor="ctr"/>
          <a:lstStyle>
            <a:defPPr>
              <a:defRPr lang="en-US"/>
            </a:defPPr>
            <a:lvl1pPr marL="0" algn="r" defTabSz="914400" rtl="0" eaLnBrk="1" latinLnBrk="0" hangingPunct="1">
              <a:defRPr sz="800" kern="1200">
                <a:solidFill>
                  <a:schemeClr val="tx1"/>
                </a:solidFill>
                <a:latin typeface="IBM Plex Sans" panose="020B0503050203000203"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B58FAFC8-C1F2-4695-93F2-12D0C030F4B5}" type="slidenum">
              <a:rPr kumimoji="0" lang="en-US" sz="800" b="0" i="0" u="none" strike="noStrike" kern="1200" cap="none" spc="0" normalizeH="0" baseline="0" noProof="0" smtClean="0">
                <a:ln>
                  <a:noFill/>
                </a:ln>
                <a:solidFill>
                  <a:srgbClr val="565151">
                    <a:lumMod val="50000"/>
                  </a:srgbClr>
                </a:solidFill>
                <a:effectLst/>
                <a:uLnTx/>
                <a:uFillTx/>
                <a:latin typeface="IBM Plex Sans" panose="020B0503050203000203"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800" b="0" i="0" u="none" strike="noStrike" kern="1200" cap="none" spc="0" normalizeH="0" baseline="0" noProof="0" dirty="0">
              <a:ln>
                <a:noFill/>
              </a:ln>
              <a:solidFill>
                <a:srgbClr val="565151">
                  <a:lumMod val="50000"/>
                </a:srgbClr>
              </a:solidFill>
              <a:effectLst/>
              <a:uLnTx/>
              <a:uFillTx/>
              <a:latin typeface="IBM Plex Sans" panose="020B0503050203000203" pitchFamily="34" charset="0"/>
              <a:ea typeface="+mn-ea"/>
              <a:cs typeface="+mn-cs"/>
            </a:endParaRPr>
          </a:p>
        </p:txBody>
      </p:sp>
    </p:spTree>
    <p:extLst>
      <p:ext uri="{BB962C8B-B14F-4D97-AF65-F5344CB8AC3E}">
        <p14:creationId xmlns:p14="http://schemas.microsoft.com/office/powerpoint/2010/main" val="13247357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Footer Placeholder">
            <a:extLst>
              <a:ext uri="{FF2B5EF4-FFF2-40B4-BE49-F238E27FC236}">
                <a16:creationId xmlns:a16="http://schemas.microsoft.com/office/drawing/2014/main" id="{A0E16A01-5694-4CFA-95D4-993B974C3D2A}"/>
              </a:ext>
            </a:extLst>
          </p:cNvPr>
          <p:cNvSpPr txBox="1">
            <a:spLocks/>
          </p:cNvSpPr>
          <p:nvPr/>
        </p:nvSpPr>
        <p:spPr>
          <a:xfrm>
            <a:off x="457289" y="6553201"/>
            <a:ext cx="5486313" cy="222249"/>
          </a:xfrm>
          <a:prstGeom prst="rect">
            <a:avLst/>
          </a:prstGeom>
          <a:ln/>
        </p:spPr>
        <p:txBody>
          <a:bodyPr vert="horz" lIns="0" tIns="0" rIns="0" bIns="0" rtlCol="0" anchor="ctr"/>
          <a:lstStyle>
            <a:defPPr>
              <a:defRPr lang="en-US"/>
            </a:defPPr>
            <a:lvl1pPr marL="0" algn="r" defTabSz="914400" rtl="0" eaLnBrk="1" latinLnBrk="0" hangingPunct="1">
              <a:defRPr sz="800" kern="1200">
                <a:solidFill>
                  <a:schemeClr val="bg1"/>
                </a:solidFill>
                <a:latin typeface="IBM Plex Sans" panose="020B0503050203000203"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dirty="0"/>
              <a:t>IBM Consulting / © 2021 IBM Corporation</a:t>
            </a:r>
          </a:p>
        </p:txBody>
      </p:sp>
      <p:sp>
        <p:nvSpPr>
          <p:cNvPr id="3" name="文本框 40">
            <a:extLst>
              <a:ext uri="{FF2B5EF4-FFF2-40B4-BE49-F238E27FC236}">
                <a16:creationId xmlns:a16="http://schemas.microsoft.com/office/drawing/2014/main" id="{9022A2A8-FE1C-41E3-AA0E-ABE6E10A4922}"/>
              </a:ext>
            </a:extLst>
          </p:cNvPr>
          <p:cNvSpPr txBox="1"/>
          <p:nvPr/>
        </p:nvSpPr>
        <p:spPr>
          <a:xfrm>
            <a:off x="-2" y="-6096"/>
            <a:ext cx="12192001" cy="6864096"/>
          </a:xfrm>
          <a:prstGeom prst="rect">
            <a:avLst/>
          </a:prstGeom>
          <a:solidFill>
            <a:schemeClr val="tx2"/>
          </a:solidFill>
        </p:spPr>
        <p:txBody>
          <a:bodyPr vert="horz" lIns="219456" tIns="201168" rIns="228600" bIns="228600" rtlCol="0">
            <a:normAutofit/>
            <a:scene3d>
              <a:camera prst="orthographicFront"/>
              <a:lightRig rig="threePt" dir="t"/>
            </a:scene3d>
            <a:sp3d contourW="12700"/>
          </a:bodyPr>
          <a:lstStyle/>
          <a:p>
            <a:pPr fontAlgn="base">
              <a:spcBef>
                <a:spcPts val="1467"/>
              </a:spcBef>
              <a:spcAft>
                <a:spcPct val="0"/>
              </a:spcAft>
              <a:defRPr/>
            </a:pPr>
            <a:r>
              <a:rPr lang="en-US" sz="1600" dirty="0">
                <a:solidFill>
                  <a:schemeClr val="bg1">
                    <a:lumMod val="50000"/>
                  </a:schemeClr>
                </a:solidFill>
              </a:rPr>
              <a:t> </a:t>
            </a:r>
            <a:endParaRPr lang="en-US" altLang="zh-CN" sz="1867" b="1" dirty="0">
              <a:solidFill>
                <a:schemeClr val="bg1">
                  <a:lumMod val="50000"/>
                </a:schemeClr>
              </a:solidFill>
              <a:latin typeface="Calibri" panose="020F050202020403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8F9837AB-9B94-49A1-AB2A-2D6A20A7EC51}"/>
              </a:ext>
            </a:extLst>
          </p:cNvPr>
          <p:cNvSpPr txBox="1"/>
          <p:nvPr/>
        </p:nvSpPr>
        <p:spPr>
          <a:xfrm>
            <a:off x="109581" y="598724"/>
            <a:ext cx="5305797" cy="523220"/>
          </a:xfrm>
          <a:prstGeom prst="rect">
            <a:avLst/>
          </a:prstGeom>
          <a:noFill/>
        </p:spPr>
        <p:txBody>
          <a:bodyPr wrap="square">
            <a:spAutoFit/>
          </a:bodyPr>
          <a:lstStyle/>
          <a:p>
            <a:pPr rtl="0"/>
            <a:r>
              <a:rPr lang="en-US" sz="1400" i="0" u="none" strike="noStrike" baseline="0" dirty="0">
                <a:solidFill>
                  <a:schemeClr val="bg1">
                    <a:lumMod val="50000"/>
                  </a:schemeClr>
                </a:solidFill>
                <a:latin typeface="Calibri" panose="020F0502020204030204" pitchFamily="34" charset="0"/>
                <a:cs typeface="Calibri" panose="020F0502020204030204" pitchFamily="34" charset="0"/>
              </a:rPr>
              <a:t> Enter TIME@IBM with your W3 ID： </a:t>
            </a:r>
            <a:r>
              <a:rPr lang="en-US" sz="1400" u="sng" dirty="0">
                <a:solidFill>
                  <a:srgbClr val="0432FF"/>
                </a:solidFill>
                <a:latin typeface="Calibri" panose="020F0502020204030204" pitchFamily="34" charset="0"/>
                <a:cs typeface="Calibri" panose="020F0502020204030204" pitchFamily="34" charset="0"/>
              </a:rPr>
              <a:t>https://time.ibm.com/week</a:t>
            </a:r>
          </a:p>
          <a:p>
            <a:pPr rtl="0"/>
            <a:r>
              <a:rPr lang="en-US" sz="1400" i="0" u="none" strike="noStrike" baseline="0" dirty="0">
                <a:solidFill>
                  <a:schemeClr val="bg1">
                    <a:lumMod val="50000"/>
                  </a:schemeClr>
                </a:solidFill>
                <a:latin typeface="Calibri" panose="020F0502020204030204" pitchFamily="34" charset="0"/>
                <a:cs typeface="Calibri" panose="020F0502020204030204" pitchFamily="34" charset="0"/>
              </a:rPr>
              <a:t>1.Select labor claim week </a:t>
            </a:r>
            <a:r>
              <a:rPr lang="en-US" sz="1400" i="0" u="none" strike="noStrike" baseline="0" dirty="0">
                <a:solidFill>
                  <a:schemeClr val="bg1">
                    <a:lumMod val="50000"/>
                  </a:schemeClr>
                </a:solidFill>
                <a:latin typeface="Calibri" panose="020F0502020204030204" pitchFamily="34" charset="0"/>
                <a:cs typeface="Calibri" panose="020F0502020204030204" pitchFamily="34" charset="0"/>
                <a:sym typeface="Wingdings" panose="05000000000000000000" pitchFamily="2" charset="2"/>
              </a:rPr>
              <a:t> Click “New claim item”</a:t>
            </a:r>
            <a:endParaRPr lang="en-US" sz="1400" dirty="0">
              <a:solidFill>
                <a:schemeClr val="bg1">
                  <a:lumMod val="50000"/>
                </a:schemeClr>
              </a:solidFill>
              <a:latin typeface="Calibri" panose="020F0502020204030204" pitchFamily="34" charset="0"/>
              <a:cs typeface="Calibri" panose="020F0502020204030204" pitchFamily="34" charset="0"/>
            </a:endParaRPr>
          </a:p>
        </p:txBody>
      </p:sp>
      <p:sp>
        <p:nvSpPr>
          <p:cNvPr id="11" name="文本框 40">
            <a:extLst>
              <a:ext uri="{FF2B5EF4-FFF2-40B4-BE49-F238E27FC236}">
                <a16:creationId xmlns:a16="http://schemas.microsoft.com/office/drawing/2014/main" id="{3432A9D8-0E5C-4F30-8D2F-3DA728DE8AA6}"/>
              </a:ext>
            </a:extLst>
          </p:cNvPr>
          <p:cNvSpPr txBox="1"/>
          <p:nvPr/>
        </p:nvSpPr>
        <p:spPr>
          <a:xfrm>
            <a:off x="180043" y="174359"/>
            <a:ext cx="4339609" cy="374571"/>
          </a:xfrm>
          <a:prstGeom prst="flowChartAlternateProcess">
            <a:avLst/>
          </a:prstGeom>
          <a:solidFill>
            <a:srgbClr val="006699"/>
          </a:solidFill>
        </p:spPr>
        <p:txBody>
          <a:bodyPr wrap="square" rtlCol="0">
            <a:spAutoFit/>
            <a:scene3d>
              <a:camera prst="orthographicFront"/>
              <a:lightRig rig="threePt" dir="t"/>
            </a:scene3d>
            <a:sp3d contourW="12700"/>
          </a:bodyPr>
          <a:lstStyle/>
          <a:p>
            <a:pPr>
              <a:defRPr/>
            </a:pPr>
            <a:r>
              <a:rPr lang="en-US" altLang="zh-CN" sz="1600" b="1" dirty="0">
                <a:solidFill>
                  <a:schemeClr val="tx2"/>
                </a:solidFill>
                <a:latin typeface="Calibri" panose="020F0502020204030204" pitchFamily="34" charset="0"/>
                <a:cs typeface="Calibri" panose="020F0502020204030204" pitchFamily="34" charset="0"/>
              </a:rPr>
              <a:t>How to Claim hours in </a:t>
            </a:r>
            <a:r>
              <a:rPr lang="en-US" altLang="zh-CN" sz="1600" b="1" dirty="0" err="1">
                <a:solidFill>
                  <a:schemeClr val="tx2"/>
                </a:solidFill>
                <a:latin typeface="Calibri" panose="020F0502020204030204" pitchFamily="34" charset="0"/>
                <a:cs typeface="Calibri" panose="020F0502020204030204" pitchFamily="34" charset="0"/>
              </a:rPr>
              <a:t>Time@IBM</a:t>
            </a:r>
            <a:r>
              <a:rPr lang="en-US" altLang="zh-CN" sz="1600" b="1" dirty="0">
                <a:solidFill>
                  <a:schemeClr val="tx2"/>
                </a:solidFill>
                <a:latin typeface="Calibri" panose="020F0502020204030204" pitchFamily="34" charset="0"/>
                <a:cs typeface="Calibri" panose="020F0502020204030204" pitchFamily="34" charset="0"/>
              </a:rPr>
              <a:t>-</a:t>
            </a:r>
            <a:r>
              <a:rPr lang="zh-CN" altLang="en-US" sz="1600" b="1" dirty="0">
                <a:solidFill>
                  <a:schemeClr val="tx2"/>
                </a:solidFill>
                <a:latin typeface="Calibri" panose="020F0502020204030204" pitchFamily="34" charset="0"/>
                <a:cs typeface="Calibri" panose="020F0502020204030204" pitchFamily="34" charset="0"/>
              </a:rPr>
              <a:t> </a:t>
            </a:r>
            <a:r>
              <a:rPr lang="en-US" altLang="zh-CN" sz="1600" b="1" dirty="0">
                <a:solidFill>
                  <a:schemeClr val="tx2"/>
                </a:solidFill>
                <a:latin typeface="Calibri" panose="020F0502020204030204" pitchFamily="34" charset="0"/>
                <a:cs typeface="Calibri" panose="020F0502020204030204" pitchFamily="34" charset="0"/>
              </a:rPr>
              <a:t>web</a:t>
            </a:r>
            <a:r>
              <a:rPr lang="zh-CN" altLang="en-US" sz="1600" b="1" dirty="0">
                <a:solidFill>
                  <a:schemeClr val="tx2"/>
                </a:solidFill>
                <a:latin typeface="Calibri" panose="020F0502020204030204" pitchFamily="34" charset="0"/>
                <a:cs typeface="Calibri" panose="020F0502020204030204" pitchFamily="34" charset="0"/>
              </a:rPr>
              <a:t> </a:t>
            </a:r>
            <a:r>
              <a:rPr lang="en-US" altLang="zh-CN" sz="1600" b="1" dirty="0">
                <a:solidFill>
                  <a:schemeClr val="tx2"/>
                </a:solidFill>
                <a:latin typeface="Calibri" panose="020F0502020204030204" pitchFamily="34" charset="0"/>
                <a:cs typeface="Calibri" panose="020F0502020204030204" pitchFamily="34" charset="0"/>
              </a:rPr>
              <a:t>version</a:t>
            </a:r>
          </a:p>
        </p:txBody>
      </p:sp>
      <p:sp>
        <p:nvSpPr>
          <p:cNvPr id="13" name="TextBox 12">
            <a:extLst>
              <a:ext uri="{FF2B5EF4-FFF2-40B4-BE49-F238E27FC236}">
                <a16:creationId xmlns:a16="http://schemas.microsoft.com/office/drawing/2014/main" id="{9014152A-B98A-4B7C-BAD5-604A2DB42CCE}"/>
              </a:ext>
            </a:extLst>
          </p:cNvPr>
          <p:cNvSpPr txBox="1"/>
          <p:nvPr/>
        </p:nvSpPr>
        <p:spPr>
          <a:xfrm>
            <a:off x="6841893" y="782325"/>
            <a:ext cx="5058141" cy="307777"/>
          </a:xfrm>
          <a:prstGeom prst="rect">
            <a:avLst/>
          </a:prstGeom>
          <a:noFill/>
        </p:spPr>
        <p:txBody>
          <a:bodyPr wrap="square">
            <a:spAutoFit/>
          </a:bodyPr>
          <a:lstStyle>
            <a:defPPr>
              <a:defRPr lang="en-US"/>
            </a:defPPr>
            <a:lvl1pPr>
              <a:defRPr sz="1200" b="0" i="0" u="none" strike="noStrike" baseline="0">
                <a:solidFill>
                  <a:srgbClr val="000000"/>
                </a:solidFill>
                <a:latin typeface="Calibri" panose="020F0502020204030204" pitchFamily="34" charset="0"/>
                <a:cs typeface="Calibri" panose="020F0502020204030204" pitchFamily="34" charset="0"/>
              </a:defRPr>
            </a:lvl1pPr>
          </a:lstStyle>
          <a:p>
            <a:r>
              <a:rPr lang="en-US" sz="1400" dirty="0">
                <a:solidFill>
                  <a:schemeClr val="bg1">
                    <a:lumMod val="50000"/>
                  </a:schemeClr>
                </a:solidFill>
              </a:rPr>
              <a:t>3. Claim your project/non-project code and hours </a:t>
            </a:r>
            <a:r>
              <a:rPr lang="en-US" sz="1400" dirty="0">
                <a:solidFill>
                  <a:schemeClr val="bg1">
                    <a:lumMod val="50000"/>
                  </a:schemeClr>
                </a:solidFill>
                <a:sym typeface="Wingdings" panose="05000000000000000000" pitchFamily="2" charset="2"/>
              </a:rPr>
              <a:t> Submit</a:t>
            </a:r>
            <a:endParaRPr lang="en-US" sz="1400" dirty="0">
              <a:solidFill>
                <a:schemeClr val="bg1">
                  <a:lumMod val="50000"/>
                </a:schemeClr>
              </a:solidFill>
            </a:endParaRPr>
          </a:p>
        </p:txBody>
      </p:sp>
      <p:sp>
        <p:nvSpPr>
          <p:cNvPr id="18" name="TextBox 17">
            <a:extLst>
              <a:ext uri="{FF2B5EF4-FFF2-40B4-BE49-F238E27FC236}">
                <a16:creationId xmlns:a16="http://schemas.microsoft.com/office/drawing/2014/main" id="{AC731B9B-9D32-4754-91F7-BAAEBA9FE35E}"/>
              </a:ext>
            </a:extLst>
          </p:cNvPr>
          <p:cNvSpPr txBox="1"/>
          <p:nvPr/>
        </p:nvSpPr>
        <p:spPr>
          <a:xfrm>
            <a:off x="97851" y="3222332"/>
            <a:ext cx="5058141" cy="307777"/>
          </a:xfrm>
          <a:prstGeom prst="rect">
            <a:avLst/>
          </a:prstGeom>
          <a:noFill/>
        </p:spPr>
        <p:txBody>
          <a:bodyPr wrap="square">
            <a:spAutoFit/>
          </a:bodyPr>
          <a:lstStyle>
            <a:defPPr>
              <a:defRPr lang="en-US"/>
            </a:defPPr>
            <a:lvl1pPr>
              <a:defRPr sz="1200" b="0" i="0" u="none" strike="noStrike" baseline="0">
                <a:solidFill>
                  <a:srgbClr val="000000"/>
                </a:solidFill>
                <a:latin typeface="Calibri" panose="020F0502020204030204" pitchFamily="34" charset="0"/>
                <a:cs typeface="Calibri" panose="020F0502020204030204" pitchFamily="34" charset="0"/>
              </a:defRPr>
            </a:lvl1pPr>
          </a:lstStyle>
          <a:p>
            <a:r>
              <a:rPr lang="en-US" sz="1400" dirty="0">
                <a:solidFill>
                  <a:schemeClr val="bg1">
                    <a:lumMod val="50000"/>
                  </a:schemeClr>
                </a:solidFill>
              </a:rPr>
              <a:t>2. Select claim code and task level </a:t>
            </a:r>
            <a:r>
              <a:rPr lang="en-US" sz="1400" dirty="0">
                <a:solidFill>
                  <a:schemeClr val="bg1">
                    <a:lumMod val="50000"/>
                  </a:schemeClr>
                </a:solidFill>
                <a:sym typeface="Wingdings" panose="05000000000000000000" pitchFamily="2" charset="2"/>
              </a:rPr>
              <a:t> Add</a:t>
            </a:r>
            <a:endParaRPr lang="en-US" sz="1400" dirty="0">
              <a:solidFill>
                <a:schemeClr val="bg1">
                  <a:lumMod val="50000"/>
                </a:schemeClr>
              </a:solidFill>
            </a:endParaRPr>
          </a:p>
        </p:txBody>
      </p:sp>
      <p:pic>
        <p:nvPicPr>
          <p:cNvPr id="19" name="Picture 18">
            <a:extLst>
              <a:ext uri="{FF2B5EF4-FFF2-40B4-BE49-F238E27FC236}">
                <a16:creationId xmlns:a16="http://schemas.microsoft.com/office/drawing/2014/main" id="{F5B57A73-2A68-470D-87D4-C39192C5D695}"/>
              </a:ext>
            </a:extLst>
          </p:cNvPr>
          <p:cNvPicPr>
            <a:picLocks noChangeAspect="1"/>
          </p:cNvPicPr>
          <p:nvPr/>
        </p:nvPicPr>
        <p:blipFill>
          <a:blip r:embed="rId2"/>
          <a:stretch>
            <a:fillRect/>
          </a:stretch>
        </p:blipFill>
        <p:spPr>
          <a:xfrm>
            <a:off x="154138" y="1034007"/>
            <a:ext cx="5771692" cy="2206265"/>
          </a:xfrm>
          <a:prstGeom prst="rect">
            <a:avLst/>
          </a:prstGeom>
        </p:spPr>
      </p:pic>
      <p:pic>
        <p:nvPicPr>
          <p:cNvPr id="20" name="Picture 19">
            <a:extLst>
              <a:ext uri="{FF2B5EF4-FFF2-40B4-BE49-F238E27FC236}">
                <a16:creationId xmlns:a16="http://schemas.microsoft.com/office/drawing/2014/main" id="{78E75F6F-7DB5-45BA-ABFC-D16997543862}"/>
              </a:ext>
            </a:extLst>
          </p:cNvPr>
          <p:cNvPicPr>
            <a:picLocks noChangeAspect="1"/>
          </p:cNvPicPr>
          <p:nvPr/>
        </p:nvPicPr>
        <p:blipFill rotWithShape="1">
          <a:blip r:embed="rId3"/>
          <a:srcRect b="11647"/>
          <a:stretch/>
        </p:blipFill>
        <p:spPr>
          <a:xfrm>
            <a:off x="180043" y="3540303"/>
            <a:ext cx="2864260" cy="1728248"/>
          </a:xfrm>
          <a:prstGeom prst="rect">
            <a:avLst/>
          </a:prstGeom>
        </p:spPr>
      </p:pic>
      <p:pic>
        <p:nvPicPr>
          <p:cNvPr id="21" name="Picture 20">
            <a:extLst>
              <a:ext uri="{FF2B5EF4-FFF2-40B4-BE49-F238E27FC236}">
                <a16:creationId xmlns:a16="http://schemas.microsoft.com/office/drawing/2014/main" id="{7CADB6C0-394A-44DD-8BA4-ABAF7CE10B4B}"/>
              </a:ext>
            </a:extLst>
          </p:cNvPr>
          <p:cNvPicPr>
            <a:picLocks noChangeAspect="1"/>
          </p:cNvPicPr>
          <p:nvPr/>
        </p:nvPicPr>
        <p:blipFill>
          <a:blip r:embed="rId4"/>
          <a:stretch>
            <a:fillRect/>
          </a:stretch>
        </p:blipFill>
        <p:spPr>
          <a:xfrm>
            <a:off x="174574" y="5340660"/>
            <a:ext cx="3156750" cy="1439347"/>
          </a:xfrm>
          <a:prstGeom prst="rect">
            <a:avLst/>
          </a:prstGeom>
        </p:spPr>
      </p:pic>
      <p:pic>
        <p:nvPicPr>
          <p:cNvPr id="22" name="Picture 21">
            <a:extLst>
              <a:ext uri="{FF2B5EF4-FFF2-40B4-BE49-F238E27FC236}">
                <a16:creationId xmlns:a16="http://schemas.microsoft.com/office/drawing/2014/main" id="{34A89892-93AF-47BA-B415-75FEBBA10B3A}"/>
              </a:ext>
            </a:extLst>
          </p:cNvPr>
          <p:cNvPicPr>
            <a:picLocks noChangeAspect="1"/>
          </p:cNvPicPr>
          <p:nvPr/>
        </p:nvPicPr>
        <p:blipFill>
          <a:blip r:embed="rId5"/>
          <a:stretch>
            <a:fillRect/>
          </a:stretch>
        </p:blipFill>
        <p:spPr>
          <a:xfrm>
            <a:off x="3408239" y="5495920"/>
            <a:ext cx="2007139" cy="1287408"/>
          </a:xfrm>
          <a:prstGeom prst="rect">
            <a:avLst/>
          </a:prstGeom>
        </p:spPr>
      </p:pic>
      <p:pic>
        <p:nvPicPr>
          <p:cNvPr id="23" name="Picture 22">
            <a:extLst>
              <a:ext uri="{FF2B5EF4-FFF2-40B4-BE49-F238E27FC236}">
                <a16:creationId xmlns:a16="http://schemas.microsoft.com/office/drawing/2014/main" id="{1F6293E3-95FD-489F-A451-BFFAD19EC2CB}"/>
              </a:ext>
            </a:extLst>
          </p:cNvPr>
          <p:cNvPicPr>
            <a:picLocks noChangeAspect="1"/>
          </p:cNvPicPr>
          <p:nvPr/>
        </p:nvPicPr>
        <p:blipFill>
          <a:blip r:embed="rId6"/>
          <a:stretch>
            <a:fillRect/>
          </a:stretch>
        </p:blipFill>
        <p:spPr>
          <a:xfrm>
            <a:off x="6898181" y="1059324"/>
            <a:ext cx="4945566" cy="2480979"/>
          </a:xfrm>
          <a:prstGeom prst="rect">
            <a:avLst/>
          </a:prstGeom>
        </p:spPr>
      </p:pic>
      <p:pic>
        <p:nvPicPr>
          <p:cNvPr id="27" name="Picture 26">
            <a:extLst>
              <a:ext uri="{FF2B5EF4-FFF2-40B4-BE49-F238E27FC236}">
                <a16:creationId xmlns:a16="http://schemas.microsoft.com/office/drawing/2014/main" id="{2567BD43-B380-4896-BE53-2AF7A70C8C12}"/>
              </a:ext>
            </a:extLst>
          </p:cNvPr>
          <p:cNvPicPr>
            <a:picLocks noChangeAspect="1"/>
          </p:cNvPicPr>
          <p:nvPr/>
        </p:nvPicPr>
        <p:blipFill>
          <a:blip r:embed="rId7"/>
          <a:stretch>
            <a:fillRect/>
          </a:stretch>
        </p:blipFill>
        <p:spPr>
          <a:xfrm>
            <a:off x="6898181" y="3964761"/>
            <a:ext cx="2704682" cy="2203815"/>
          </a:xfrm>
          <a:prstGeom prst="rect">
            <a:avLst/>
          </a:prstGeom>
        </p:spPr>
      </p:pic>
      <p:sp>
        <p:nvSpPr>
          <p:cNvPr id="28" name="TextBox 27">
            <a:extLst>
              <a:ext uri="{FF2B5EF4-FFF2-40B4-BE49-F238E27FC236}">
                <a16:creationId xmlns:a16="http://schemas.microsoft.com/office/drawing/2014/main" id="{F90D24E7-DD87-4C51-ACF5-0BC9B3AE987C}"/>
              </a:ext>
            </a:extLst>
          </p:cNvPr>
          <p:cNvSpPr txBox="1"/>
          <p:nvPr/>
        </p:nvSpPr>
        <p:spPr>
          <a:xfrm>
            <a:off x="6828970" y="3678802"/>
            <a:ext cx="5058141" cy="307777"/>
          </a:xfrm>
          <a:prstGeom prst="rect">
            <a:avLst/>
          </a:prstGeom>
          <a:noFill/>
        </p:spPr>
        <p:txBody>
          <a:bodyPr wrap="square">
            <a:spAutoFit/>
          </a:bodyPr>
          <a:lstStyle>
            <a:defPPr>
              <a:defRPr lang="en-US"/>
            </a:defPPr>
            <a:lvl1pPr>
              <a:defRPr sz="1200" b="0" i="0" u="none" strike="noStrike" baseline="0">
                <a:solidFill>
                  <a:srgbClr val="000000"/>
                </a:solidFill>
                <a:latin typeface="Calibri" panose="020F0502020204030204" pitchFamily="34" charset="0"/>
                <a:cs typeface="Calibri" panose="020F0502020204030204" pitchFamily="34" charset="0"/>
              </a:defRPr>
            </a:lvl1pPr>
          </a:lstStyle>
          <a:p>
            <a:r>
              <a:rPr lang="en-US" sz="1400" dirty="0">
                <a:solidFill>
                  <a:schemeClr val="bg1">
                    <a:lumMod val="50000"/>
                  </a:schemeClr>
                </a:solidFill>
              </a:rPr>
              <a:t>4. Green tick means your claiming was success</a:t>
            </a:r>
          </a:p>
        </p:txBody>
      </p:sp>
      <p:sp>
        <p:nvSpPr>
          <p:cNvPr id="5" name="Footer Placeholder 4">
            <a:extLst>
              <a:ext uri="{FF2B5EF4-FFF2-40B4-BE49-F238E27FC236}">
                <a16:creationId xmlns:a16="http://schemas.microsoft.com/office/drawing/2014/main" id="{D4C949BC-A1E3-48C1-A84F-E1031E57218D}"/>
              </a:ext>
            </a:extLst>
          </p:cNvPr>
          <p:cNvSpPr>
            <a:spLocks noGrp="1"/>
          </p:cNvSpPr>
          <p:nvPr>
            <p:ph type="ftr" sz="quarter" idx="10"/>
          </p:nvPr>
        </p:nvSpPr>
        <p:spPr/>
        <p:txBody>
          <a:bodyPr/>
          <a:lstStyle/>
          <a:p>
            <a:r>
              <a:rPr lang="en-US"/>
              <a:t>IBM Consulting / © 2021 IBM Corporation</a:t>
            </a:r>
            <a:endParaRPr lang="en-US" dirty="0"/>
          </a:p>
        </p:txBody>
      </p:sp>
      <p:sp>
        <p:nvSpPr>
          <p:cNvPr id="6" name="Slide Number Placeholder 5">
            <a:extLst>
              <a:ext uri="{FF2B5EF4-FFF2-40B4-BE49-F238E27FC236}">
                <a16:creationId xmlns:a16="http://schemas.microsoft.com/office/drawing/2014/main" id="{75882022-BD60-4FC8-BA8D-03135CBBB7F5}"/>
              </a:ext>
            </a:extLst>
          </p:cNvPr>
          <p:cNvSpPr>
            <a:spLocks noGrp="1"/>
          </p:cNvSpPr>
          <p:nvPr>
            <p:ph type="sldNum" sz="quarter" idx="11"/>
          </p:nvPr>
        </p:nvSpPr>
        <p:spPr/>
        <p:txBody>
          <a:bodyPr/>
          <a:lstStyle/>
          <a:p>
            <a:fld id="{59395FB3-9C97-154F-86B2-7E381B951268}" type="slidenum">
              <a:rPr lang="en-US" smtClean="0"/>
              <a:pPr/>
              <a:t>30</a:t>
            </a:fld>
            <a:endParaRPr lang="en-US" dirty="0"/>
          </a:p>
        </p:txBody>
      </p:sp>
    </p:spTree>
    <p:extLst>
      <p:ext uri="{BB962C8B-B14F-4D97-AF65-F5344CB8AC3E}">
        <p14:creationId xmlns:p14="http://schemas.microsoft.com/office/powerpoint/2010/main" val="51758295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矩形 32">
            <a:extLst>
              <a:ext uri="{FF2B5EF4-FFF2-40B4-BE49-F238E27FC236}">
                <a16:creationId xmlns:a16="http://schemas.microsoft.com/office/drawing/2014/main" id="{C6FFAE13-4679-43A3-82BD-BF0F77DF05A2}"/>
              </a:ext>
            </a:extLst>
          </p:cNvPr>
          <p:cNvSpPr/>
          <p:nvPr/>
        </p:nvSpPr>
        <p:spPr>
          <a:xfrm>
            <a:off x="635393" y="3305406"/>
            <a:ext cx="2277301" cy="1604697"/>
          </a:xfrm>
          <a:prstGeom prst="rect">
            <a:avLst/>
          </a:prstGeom>
          <a:solidFill>
            <a:srgbClr val="99CCFF">
              <a:alpha val="89804"/>
            </a:srgbClr>
          </a:solidFill>
          <a:ln w="3175">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en-US" sz="1600" b="1" dirty="0">
                <a:solidFill>
                  <a:schemeClr val="tx1"/>
                </a:solidFill>
                <a:latin typeface="Calibri" panose="020F0502020204030204" pitchFamily="34" charset="0"/>
                <a:cs typeface="Calibri" panose="020F0502020204030204" pitchFamily="34" charset="0"/>
              </a:rPr>
              <a:t>IBM C</a:t>
            </a:r>
            <a:r>
              <a:rPr kumimoji="1" lang="en-US" altLang="zh-CN" sz="1600" b="1" dirty="0">
                <a:solidFill>
                  <a:schemeClr val="tx1"/>
                </a:solidFill>
                <a:latin typeface="Calibri" panose="020F0502020204030204" pitchFamily="34" charset="0"/>
                <a:cs typeface="Calibri" panose="020F0502020204030204" pitchFamily="34" charset="0"/>
              </a:rPr>
              <a:t>onsulting Standard Labor Claiming code </a:t>
            </a:r>
            <a:endParaRPr kumimoji="1" lang="zh-CN" altLang="en-US" b="1" dirty="0">
              <a:solidFill>
                <a:schemeClr val="tx1"/>
              </a:solidFill>
              <a:latin typeface="Calibri" panose="020F0502020204030204" pitchFamily="34" charset="0"/>
              <a:cs typeface="Calibri" panose="020F0502020204030204" pitchFamily="34" charset="0"/>
            </a:endParaRPr>
          </a:p>
        </p:txBody>
      </p:sp>
      <p:sp>
        <p:nvSpPr>
          <p:cNvPr id="3" name="Rectangle 2">
            <a:extLst>
              <a:ext uri="{FF2B5EF4-FFF2-40B4-BE49-F238E27FC236}">
                <a16:creationId xmlns:a16="http://schemas.microsoft.com/office/drawing/2014/main" id="{0AFC7A0B-E75C-4AA3-A39E-302B83E4F4A3}"/>
              </a:ext>
            </a:extLst>
          </p:cNvPr>
          <p:cNvSpPr/>
          <p:nvPr/>
        </p:nvSpPr>
        <p:spPr>
          <a:xfrm>
            <a:off x="3078436" y="3341077"/>
            <a:ext cx="8320491" cy="523220"/>
          </a:xfrm>
          <a:prstGeom prst="rect">
            <a:avLst/>
          </a:prstGeom>
          <a:noFill/>
        </p:spPr>
        <p:txBody>
          <a:bodyPr wrap="square">
            <a:spAutoFit/>
          </a:bodyPr>
          <a:lstStyle/>
          <a:p>
            <a:r>
              <a:rPr lang="en-US" sz="1400" dirty="0">
                <a:solidFill>
                  <a:schemeClr val="bg1">
                    <a:lumMod val="50000"/>
                  </a:schemeClr>
                </a:solidFill>
                <a:latin typeface="Calibri" panose="020F0502020204030204" pitchFamily="34" charset="0"/>
                <a:cs typeface="Calibri" panose="020F0502020204030204" pitchFamily="34" charset="0"/>
              </a:rPr>
              <a:t>Please refer to </a:t>
            </a:r>
            <a:r>
              <a:rPr lang="en-US" sz="1400" dirty="0">
                <a:solidFill>
                  <a:srgbClr val="000000"/>
                </a:solidFill>
                <a:latin typeface="Calibri" panose="020F0502020204030204" pitchFamily="34" charset="0"/>
                <a:cs typeface="Calibri" panose="020F0502020204030204" pitchFamily="34" charset="0"/>
              </a:rPr>
              <a:t>GCG IBM C</a:t>
            </a:r>
            <a:r>
              <a:rPr lang="en-US" altLang="zh-CN" sz="1400" dirty="0">
                <a:solidFill>
                  <a:srgbClr val="000000"/>
                </a:solidFill>
                <a:latin typeface="Calibri" panose="020F0502020204030204" pitchFamily="34" charset="0"/>
                <a:cs typeface="Calibri" panose="020F0502020204030204" pitchFamily="34" charset="0"/>
              </a:rPr>
              <a:t>onsulting </a:t>
            </a:r>
            <a:r>
              <a:rPr lang="en-US" sz="1400" dirty="0">
                <a:solidFill>
                  <a:srgbClr val="000000"/>
                </a:solidFill>
                <a:latin typeface="Calibri" panose="020F0502020204030204" pitchFamily="34" charset="0"/>
                <a:cs typeface="Calibri" panose="020F0502020204030204" pitchFamily="34" charset="0"/>
              </a:rPr>
              <a:t>WFM W3 </a:t>
            </a:r>
            <a:r>
              <a:rPr lang="en-US" altLang="zh-CN" sz="1400" dirty="0">
                <a:solidFill>
                  <a:srgbClr val="000000"/>
                </a:solidFill>
                <a:latin typeface="Calibri" panose="020F0502020204030204" pitchFamily="34" charset="0"/>
                <a:cs typeface="Calibri" panose="020F0502020204030204" pitchFamily="34" charset="0"/>
              </a:rPr>
              <a:t>publisher-</a:t>
            </a:r>
            <a:r>
              <a:rPr lang="en-US" altLang="zh-CN" sz="1400" i="1" u="sng" dirty="0">
                <a:solidFill>
                  <a:srgbClr val="000000"/>
                </a:solidFill>
                <a:latin typeface="Calibri" panose="020F0502020204030204" pitchFamily="34" charset="0"/>
                <a:cs typeface="Calibri" panose="020F0502020204030204" pitchFamily="34" charset="0"/>
              </a:rPr>
              <a:t>--</a:t>
            </a:r>
            <a:r>
              <a:rPr lang="en-US" altLang="zh-CN" sz="1400" i="1" u="sng" dirty="0">
                <a:solidFill>
                  <a:srgbClr val="000000"/>
                </a:solidFill>
                <a:latin typeface="Calibri" panose="020F0502020204030204" pitchFamily="34" charset="0"/>
                <a:cs typeface="Calibri" panose="020F0502020204030204" pitchFamily="34" charset="0"/>
                <a:hlinkClick r:id="rId2"/>
              </a:rPr>
              <a:t> </a:t>
            </a:r>
            <a:r>
              <a:rPr lang="en-US" altLang="zh-CN" sz="1400" i="1" u="sng" dirty="0">
                <a:solidFill>
                  <a:srgbClr val="000000"/>
                </a:solidFill>
                <a:latin typeface="Calibri" panose="020F0502020204030204" pitchFamily="34" charset="0"/>
                <a:cs typeface="Calibri" panose="020F0502020204030204" pitchFamily="34" charset="0"/>
                <a:hlinkClick r:id="rId3"/>
              </a:rPr>
              <a:t>Standard Labor Claim common codes list</a:t>
            </a:r>
            <a:endParaRPr lang="en-US" sz="1400" i="1" u="sng" dirty="0">
              <a:solidFill>
                <a:srgbClr val="000000"/>
              </a:solidFill>
              <a:latin typeface="Calibri" panose="020F0502020204030204" pitchFamily="34" charset="0"/>
              <a:cs typeface="Calibri" panose="020F0502020204030204" pitchFamily="34" charset="0"/>
              <a:hlinkClick r:id="rId4"/>
            </a:endParaRPr>
          </a:p>
          <a:p>
            <a:pPr marL="171450" indent="-171450">
              <a:buFont typeface="Wingdings" panose="05000000000000000000" pitchFamily="2" charset="2"/>
              <a:buChar char="q"/>
            </a:pPr>
            <a:r>
              <a:rPr lang="en-US" sz="1400" dirty="0">
                <a:latin typeface="Calibri" panose="020F0502020204030204" pitchFamily="34" charset="0"/>
                <a:cs typeface="Calibri" panose="020F0502020204030204" pitchFamily="34" charset="0"/>
              </a:rPr>
              <a:t>Labor Claim Account ID/WBS ID vs Activity Codes</a:t>
            </a:r>
            <a:r>
              <a:rPr lang="en-US" sz="1400" dirty="0">
                <a:latin typeface="Calibri" panose="020F0502020204030204" pitchFamily="34" charset="0"/>
                <a:cs typeface="Calibri" panose="020F0502020204030204" pitchFamily="34" charset="0"/>
                <a:hlinkClick r:id="rId4"/>
              </a:rPr>
              <a:t> </a:t>
            </a:r>
            <a:endParaRPr lang="en-US" sz="1400" dirty="0">
              <a:latin typeface="Calibri" panose="020F0502020204030204" pitchFamily="34" charset="0"/>
              <a:cs typeface="Calibri" panose="020F0502020204030204" pitchFamily="34" charset="0"/>
            </a:endParaRPr>
          </a:p>
        </p:txBody>
      </p:sp>
      <p:grpSp>
        <p:nvGrpSpPr>
          <p:cNvPr id="14" name="Group 13">
            <a:extLst>
              <a:ext uri="{FF2B5EF4-FFF2-40B4-BE49-F238E27FC236}">
                <a16:creationId xmlns:a16="http://schemas.microsoft.com/office/drawing/2014/main" id="{A7BE69B9-6D2F-486C-83A3-781682AF7DC9}"/>
              </a:ext>
            </a:extLst>
          </p:cNvPr>
          <p:cNvGrpSpPr/>
          <p:nvPr/>
        </p:nvGrpSpPr>
        <p:grpSpPr>
          <a:xfrm>
            <a:off x="635393" y="734172"/>
            <a:ext cx="7159201" cy="1885159"/>
            <a:chOff x="430387" y="649834"/>
            <a:chExt cx="7128495" cy="1885159"/>
          </a:xfrm>
        </p:grpSpPr>
        <p:sp>
          <p:nvSpPr>
            <p:cNvPr id="2" name="Rectangle 1">
              <a:extLst>
                <a:ext uri="{FF2B5EF4-FFF2-40B4-BE49-F238E27FC236}">
                  <a16:creationId xmlns:a16="http://schemas.microsoft.com/office/drawing/2014/main" id="{FA2D2A5D-1743-446F-9524-B849C85F771B}"/>
                </a:ext>
              </a:extLst>
            </p:cNvPr>
            <p:cNvSpPr/>
            <p:nvPr/>
          </p:nvSpPr>
          <p:spPr>
            <a:xfrm>
              <a:off x="2895471" y="649834"/>
              <a:ext cx="4663411" cy="307777"/>
            </a:xfrm>
            <a:prstGeom prst="rect">
              <a:avLst/>
            </a:prstGeom>
            <a:noFill/>
          </p:spPr>
          <p:txBody>
            <a:bodyPr wrap="square">
              <a:spAutoFit/>
            </a:bodyPr>
            <a:lstStyle/>
            <a:p>
              <a:r>
                <a:rPr lang="en-US" sz="1400" i="1" u="sng" dirty="0">
                  <a:solidFill>
                    <a:srgbClr val="000000"/>
                  </a:solidFill>
                  <a:latin typeface="Calibri" panose="020F0502020204030204" pitchFamily="34" charset="0"/>
                  <a:cs typeface="Calibri" panose="020F0502020204030204" pitchFamily="34" charset="0"/>
                  <a:hlinkClick r:id="rId5"/>
                </a:rPr>
                <a:t>GCG IBM C</a:t>
              </a:r>
              <a:r>
                <a:rPr lang="en-US" altLang="zh-CN" sz="1400" i="1" u="sng" dirty="0">
                  <a:solidFill>
                    <a:srgbClr val="000000"/>
                  </a:solidFill>
                  <a:latin typeface="Calibri" panose="020F0502020204030204" pitchFamily="34" charset="0"/>
                  <a:cs typeface="Calibri" panose="020F0502020204030204" pitchFamily="34" charset="0"/>
                  <a:hlinkClick r:id="rId5"/>
                </a:rPr>
                <a:t>onsulting Labor Compliance Process</a:t>
              </a:r>
              <a:endParaRPr lang="en-US" sz="1400" dirty="0">
                <a:latin typeface="Calibri" panose="020F0502020204030204" pitchFamily="34" charset="0"/>
                <a:cs typeface="Calibri" panose="020F0502020204030204" pitchFamily="34" charset="0"/>
              </a:endParaRPr>
            </a:p>
          </p:txBody>
        </p:sp>
        <p:sp>
          <p:nvSpPr>
            <p:cNvPr id="6" name="矩形 43">
              <a:extLst>
                <a:ext uri="{FF2B5EF4-FFF2-40B4-BE49-F238E27FC236}">
                  <a16:creationId xmlns:a16="http://schemas.microsoft.com/office/drawing/2014/main" id="{1D09C033-D70E-4FF5-AFA4-5A9857C91B47}"/>
                </a:ext>
              </a:extLst>
            </p:cNvPr>
            <p:cNvSpPr/>
            <p:nvPr/>
          </p:nvSpPr>
          <p:spPr>
            <a:xfrm>
              <a:off x="430387" y="705421"/>
              <a:ext cx="2277302" cy="1829572"/>
            </a:xfrm>
            <a:prstGeom prst="rect">
              <a:avLst/>
            </a:prstGeom>
            <a:solidFill>
              <a:srgbClr val="002060"/>
            </a:solidFill>
            <a:ln w="3175">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zh-CN" sz="1600" b="1" dirty="0">
                  <a:solidFill>
                    <a:schemeClr val="tx1"/>
                  </a:solidFill>
                  <a:latin typeface="Calibri" panose="020F0502020204030204" pitchFamily="34" charset="0"/>
                  <a:cs typeface="Calibri" panose="020F0502020204030204" pitchFamily="34" charset="0"/>
                </a:rPr>
                <a:t>Labor Compliance </a:t>
              </a:r>
              <a:endParaRPr kumimoji="1" lang="zh-CN" altLang="en-US" sz="1600" b="1" dirty="0">
                <a:solidFill>
                  <a:schemeClr val="tx1"/>
                </a:solidFill>
                <a:latin typeface="Calibri" panose="020F0502020204030204" pitchFamily="34" charset="0"/>
                <a:cs typeface="Calibri" panose="020F0502020204030204" pitchFamily="34" charset="0"/>
              </a:endParaRPr>
            </a:p>
          </p:txBody>
        </p:sp>
      </p:grpSp>
      <p:sp>
        <p:nvSpPr>
          <p:cNvPr id="4" name="Slide Number Placeholder 3">
            <a:extLst>
              <a:ext uri="{FF2B5EF4-FFF2-40B4-BE49-F238E27FC236}">
                <a16:creationId xmlns:a16="http://schemas.microsoft.com/office/drawing/2014/main" id="{25126DB7-8927-6D4B-9ED9-D511C349D7CE}"/>
              </a:ext>
            </a:extLst>
          </p:cNvPr>
          <p:cNvSpPr>
            <a:spLocks noGrp="1"/>
          </p:cNvSpPr>
          <p:nvPr>
            <p:ph type="sldNum" sz="quarter" idx="4294967295"/>
          </p:nvPr>
        </p:nvSpPr>
        <p:spPr>
          <a:xfrm>
            <a:off x="9448802" y="6400801"/>
            <a:ext cx="2438309" cy="222249"/>
          </a:xfrm>
        </p:spPr>
        <p:txBody>
          <a:bodyPr/>
          <a:lstStyle/>
          <a:p>
            <a:fld id="{B58FAFC8-C1F2-4695-93F2-12D0C030F4B5}" type="slidenum">
              <a:rPr lang="en-US" smtClean="0">
                <a:solidFill>
                  <a:schemeClr val="bg1">
                    <a:lumMod val="50000"/>
                  </a:schemeClr>
                </a:solidFill>
              </a:rPr>
              <a:pPr/>
              <a:t>31</a:t>
            </a:fld>
            <a:endParaRPr lang="en-US" dirty="0">
              <a:solidFill>
                <a:schemeClr val="bg1">
                  <a:lumMod val="50000"/>
                </a:schemeClr>
              </a:solidFill>
            </a:endParaRPr>
          </a:p>
        </p:txBody>
      </p:sp>
      <p:pic>
        <p:nvPicPr>
          <p:cNvPr id="8" name="Picture 7">
            <a:extLst>
              <a:ext uri="{FF2B5EF4-FFF2-40B4-BE49-F238E27FC236}">
                <a16:creationId xmlns:a16="http://schemas.microsoft.com/office/drawing/2014/main" id="{CD9227B1-C96F-4A03-ADB2-6481C889F212}"/>
              </a:ext>
            </a:extLst>
          </p:cNvPr>
          <p:cNvPicPr>
            <a:picLocks noChangeAspect="1"/>
          </p:cNvPicPr>
          <p:nvPr/>
        </p:nvPicPr>
        <p:blipFill>
          <a:blip r:embed="rId6"/>
          <a:stretch>
            <a:fillRect/>
          </a:stretch>
        </p:blipFill>
        <p:spPr>
          <a:xfrm>
            <a:off x="3111095" y="1041949"/>
            <a:ext cx="4056915" cy="1577382"/>
          </a:xfrm>
          <a:prstGeom prst="rect">
            <a:avLst/>
          </a:prstGeom>
        </p:spPr>
      </p:pic>
    </p:spTree>
    <p:extLst>
      <p:ext uri="{BB962C8B-B14F-4D97-AF65-F5344CB8AC3E}">
        <p14:creationId xmlns:p14="http://schemas.microsoft.com/office/powerpoint/2010/main" val="51845776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DDD69"/>
        </a:solidFill>
        <a:effectLst/>
      </p:bgPr>
    </p:bg>
    <p:spTree>
      <p:nvGrpSpPr>
        <p:cNvPr id="1" name=""/>
        <p:cNvGrpSpPr/>
        <p:nvPr/>
      </p:nvGrpSpPr>
      <p:grpSpPr>
        <a:xfrm>
          <a:off x="0" y="0"/>
          <a:ext cx="0" cy="0"/>
          <a:chOff x="0" y="0"/>
          <a:chExt cx="0" cy="0"/>
        </a:xfrm>
      </p:grpSpPr>
      <p:pic>
        <p:nvPicPr>
          <p:cNvPr id="5" name="Picture 4" descr="Logo&#10;&#10;Description automatically generated">
            <a:extLst>
              <a:ext uri="{FF2B5EF4-FFF2-40B4-BE49-F238E27FC236}">
                <a16:creationId xmlns:a16="http://schemas.microsoft.com/office/drawing/2014/main" id="{2D823802-09F3-7746-93F6-75466A294DD7}"/>
              </a:ext>
            </a:extLst>
          </p:cNvPr>
          <p:cNvPicPr>
            <a:picLocks noChangeAspect="1"/>
          </p:cNvPicPr>
          <p:nvPr/>
        </p:nvPicPr>
        <p:blipFill rotWithShape="1">
          <a:blip r:embed="rId2"/>
          <a:srcRect r="100"/>
          <a:stretch/>
        </p:blipFill>
        <p:spPr>
          <a:xfrm>
            <a:off x="0" y="1"/>
            <a:ext cx="12192000" cy="6864857"/>
          </a:xfrm>
          <a:prstGeom prst="rect">
            <a:avLst/>
          </a:prstGeom>
        </p:spPr>
      </p:pic>
      <p:sp>
        <p:nvSpPr>
          <p:cNvPr id="3" name="Slide Number Placeholder"/>
          <p:cNvSpPr>
            <a:spLocks noGrp="1"/>
          </p:cNvSpPr>
          <p:nvPr>
            <p:ph type="sldNum" sz="quarter" idx="11"/>
          </p:nvPr>
        </p:nvSpPr>
        <p:spPr/>
        <p:txBody>
          <a:bodyPr/>
          <a:lstStyle/>
          <a:p>
            <a:pPr defTabSz="914621"/>
            <a:fld id="{59395FB3-9C97-154F-86B2-7E381B951268}" type="slidenum">
              <a:rPr lang="en-US">
                <a:solidFill>
                  <a:srgbClr val="061727"/>
                </a:solidFill>
              </a:rPr>
              <a:pPr defTabSz="914621"/>
              <a:t>32</a:t>
            </a:fld>
            <a:endParaRPr lang="en-US" dirty="0">
              <a:solidFill>
                <a:srgbClr val="061727"/>
              </a:solidFill>
            </a:endParaRPr>
          </a:p>
        </p:txBody>
      </p:sp>
      <p:sp>
        <p:nvSpPr>
          <p:cNvPr id="6" name="Title" hidden="1">
            <a:extLst>
              <a:ext uri="{FF2B5EF4-FFF2-40B4-BE49-F238E27FC236}">
                <a16:creationId xmlns:a16="http://schemas.microsoft.com/office/drawing/2014/main" id="{74D31D2A-E2F6-714A-8453-DF259CF5AD9E}"/>
              </a:ext>
            </a:extLst>
          </p:cNvPr>
          <p:cNvSpPr>
            <a:spLocks noGrp="1"/>
          </p:cNvSpPr>
          <p:nvPr>
            <p:ph type="title" idx="4294967295"/>
          </p:nvPr>
        </p:nvSpPr>
        <p:spPr>
          <a:xfrm>
            <a:off x="1" y="268818"/>
            <a:ext cx="5524500" cy="5725583"/>
          </a:xfrm>
        </p:spPr>
        <p:txBody>
          <a:bodyPr/>
          <a:lstStyle/>
          <a:p>
            <a:r>
              <a:rPr lang="en-US" dirty="0"/>
              <a:t>IBM sign-off</a:t>
            </a:r>
          </a:p>
        </p:txBody>
      </p:sp>
    </p:spTree>
    <p:extLst>
      <p:ext uri="{BB962C8B-B14F-4D97-AF65-F5344CB8AC3E}">
        <p14:creationId xmlns:p14="http://schemas.microsoft.com/office/powerpoint/2010/main" val="13414429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0E1081E5-22EC-4C88-87BB-DD63D6C16DE9}"/>
              </a:ext>
            </a:extLst>
          </p:cNvPr>
          <p:cNvPicPr>
            <a:picLocks noChangeAspect="1"/>
          </p:cNvPicPr>
          <p:nvPr/>
        </p:nvPicPr>
        <p:blipFill>
          <a:blip r:embed="rId3"/>
          <a:stretch>
            <a:fillRect/>
          </a:stretch>
        </p:blipFill>
        <p:spPr>
          <a:xfrm>
            <a:off x="1167713" y="3486962"/>
            <a:ext cx="3755088" cy="847387"/>
          </a:xfrm>
          <a:prstGeom prst="rect">
            <a:avLst/>
          </a:prstGeom>
        </p:spPr>
      </p:pic>
      <p:graphicFrame>
        <p:nvGraphicFramePr>
          <p:cNvPr id="4" name="Diagram 2">
            <a:extLst>
              <a:ext uri="{FF2B5EF4-FFF2-40B4-BE49-F238E27FC236}">
                <a16:creationId xmlns:a16="http://schemas.microsoft.com/office/drawing/2014/main" id="{D55C8354-2B91-4DB5-A509-F34FDAF7C289}"/>
              </a:ext>
            </a:extLst>
          </p:cNvPr>
          <p:cNvGraphicFramePr/>
          <p:nvPr>
            <p:extLst>
              <p:ext uri="{D42A27DB-BD31-4B8C-83A1-F6EECF244321}">
                <p14:modId xmlns:p14="http://schemas.microsoft.com/office/powerpoint/2010/main" val="626031047"/>
              </p:ext>
            </p:extLst>
          </p:nvPr>
        </p:nvGraphicFramePr>
        <p:xfrm>
          <a:off x="4572446" y="2910728"/>
          <a:ext cx="4326432" cy="367275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5" name="文本框 40">
            <a:extLst>
              <a:ext uri="{FF2B5EF4-FFF2-40B4-BE49-F238E27FC236}">
                <a16:creationId xmlns:a16="http://schemas.microsoft.com/office/drawing/2014/main" id="{7C8A24B2-86E3-481C-A23B-D44822C13F9D}"/>
              </a:ext>
            </a:extLst>
          </p:cNvPr>
          <p:cNvSpPr txBox="1"/>
          <p:nvPr/>
        </p:nvSpPr>
        <p:spPr>
          <a:xfrm>
            <a:off x="163475" y="130568"/>
            <a:ext cx="2172539" cy="374571"/>
          </a:xfrm>
          <a:prstGeom prst="flowChartAlternateProcess">
            <a:avLst/>
          </a:prstGeom>
          <a:solidFill>
            <a:srgbClr val="006699"/>
          </a:solidFill>
        </p:spPr>
        <p:txBody>
          <a:bodyPr wrap="square" rtlCol="0">
            <a:spAutoFit/>
            <a:scene3d>
              <a:camera prst="orthographicFront"/>
              <a:lightRig rig="threePt" dir="t"/>
            </a:scene3d>
            <a:sp3d contourW="12700"/>
          </a:bodyPr>
          <a:lstStyle/>
          <a:p>
            <a:pPr algn="ctr">
              <a:defRPr/>
            </a:pPr>
            <a:r>
              <a:rPr lang="en-US" altLang="zh-CN" sz="1600" b="1" dirty="0">
                <a:latin typeface="Calibri" panose="020F0502020204030204" pitchFamily="34" charset="0"/>
                <a:cs typeface="Calibri" panose="020F0502020204030204" pitchFamily="34" charset="0"/>
              </a:rPr>
              <a:t>What is Labor </a:t>
            </a:r>
            <a:r>
              <a:rPr lang="en-US" altLang="zh-CN" sz="1600" b="1" dirty="0">
                <a:solidFill>
                  <a:schemeClr val="tx2"/>
                </a:solidFill>
                <a:latin typeface="Calibri" panose="020F0502020204030204" pitchFamily="34" charset="0"/>
                <a:cs typeface="Calibri" panose="020F0502020204030204" pitchFamily="34" charset="0"/>
              </a:rPr>
              <a:t>Claim?</a:t>
            </a:r>
            <a:endParaRPr lang="en-AU" altLang="zh-CN" sz="1600" b="1" dirty="0">
              <a:solidFill>
                <a:schemeClr val="tx2"/>
              </a:solidFill>
              <a:latin typeface="Calibri" panose="020F0502020204030204" pitchFamily="34" charset="0"/>
              <a:cs typeface="Calibri" panose="020F0502020204030204" pitchFamily="34" charset="0"/>
            </a:endParaRPr>
          </a:p>
        </p:txBody>
      </p:sp>
      <p:sp>
        <p:nvSpPr>
          <p:cNvPr id="28" name="Rectangle 12">
            <a:extLst>
              <a:ext uri="{FF2B5EF4-FFF2-40B4-BE49-F238E27FC236}">
                <a16:creationId xmlns:a16="http://schemas.microsoft.com/office/drawing/2014/main" id="{28A1AE42-D118-448A-AF46-37043768EC11}"/>
              </a:ext>
            </a:extLst>
          </p:cNvPr>
          <p:cNvSpPr>
            <a:spLocks noChangeArrowheads="1"/>
          </p:cNvSpPr>
          <p:nvPr/>
        </p:nvSpPr>
        <p:spPr bwMode="auto">
          <a:xfrm>
            <a:off x="163475" y="609025"/>
            <a:ext cx="5368342" cy="2031323"/>
          </a:xfrm>
          <a:prstGeom prst="rect">
            <a:avLst/>
          </a:prstGeom>
          <a:solidFill>
            <a:schemeClr val="tx1"/>
          </a:solidFill>
          <a:ln>
            <a:solidFill>
              <a:schemeClr val="tx1"/>
            </a:solidFill>
          </a:ln>
        </p:spPr>
        <p:style>
          <a:lnRef idx="1">
            <a:schemeClr val="accent3"/>
          </a:lnRef>
          <a:fillRef idx="2">
            <a:schemeClr val="accent3"/>
          </a:fillRef>
          <a:effectRef idx="1">
            <a:schemeClr val="accent3"/>
          </a:effectRef>
          <a:fontRef idx="minor">
            <a:schemeClr val="dk1"/>
          </a:fontRef>
        </p:style>
        <p:txBody>
          <a:bodyPr wrap="square" lIns="91436" tIns="45719" rIns="91436" bIns="45719">
            <a:spAutoFit/>
          </a:bodyPr>
          <a:lstStyle/>
          <a:p>
            <a:r>
              <a:rPr lang="en-US" sz="1400" b="1" i="0" u="none" strike="noStrike" baseline="0" dirty="0">
                <a:solidFill>
                  <a:srgbClr val="000000"/>
                </a:solidFill>
                <a:latin typeface="Calibri" panose="020F0502020204030204" pitchFamily="34" charset="0"/>
              </a:rPr>
              <a:t>L</a:t>
            </a:r>
            <a:r>
              <a:rPr lang="en-US" altLang="zh-CN" sz="1400" b="1" i="0" u="none" strike="noStrike" baseline="0" dirty="0">
                <a:solidFill>
                  <a:srgbClr val="000000"/>
                </a:solidFill>
                <a:latin typeface="Calibri" panose="020F0502020204030204" pitchFamily="34" charset="0"/>
              </a:rPr>
              <a:t>abor </a:t>
            </a:r>
            <a:r>
              <a:rPr lang="en-US" sz="1400" b="1" i="0" u="none" strike="noStrike" baseline="0" dirty="0">
                <a:solidFill>
                  <a:srgbClr val="000000"/>
                </a:solidFill>
                <a:latin typeface="Calibri" panose="020F0502020204030204" pitchFamily="34" charset="0"/>
              </a:rPr>
              <a:t>Claim</a:t>
            </a:r>
            <a:r>
              <a:rPr lang="en-US" sz="1400" b="0" i="0" u="none" strike="noStrike" baseline="0" dirty="0">
                <a:solidFill>
                  <a:srgbClr val="000000"/>
                </a:solidFill>
                <a:latin typeface="Calibri" panose="020F0502020204030204" pitchFamily="34" charset="0"/>
              </a:rPr>
              <a:t> is declaring your time </a:t>
            </a:r>
            <a:r>
              <a:rPr lang="en-US" sz="1400" dirty="0">
                <a:solidFill>
                  <a:srgbClr val="000000"/>
                </a:solidFill>
                <a:latin typeface="Calibri" panose="020F0502020204030204" pitchFamily="34" charset="0"/>
              </a:rPr>
              <a:t>for</a:t>
            </a:r>
            <a:r>
              <a:rPr lang="en-US" sz="1400" b="0" i="0" u="none" strike="noStrike" baseline="0" dirty="0">
                <a:solidFill>
                  <a:srgbClr val="000000"/>
                </a:solidFill>
                <a:latin typeface="Calibri" panose="020F0502020204030204" pitchFamily="34" charset="0"/>
              </a:rPr>
              <a:t> work or non-work activities</a:t>
            </a:r>
            <a:r>
              <a:rPr lang="en-US" sz="1400" dirty="0">
                <a:solidFill>
                  <a:srgbClr val="000000"/>
                </a:solidFill>
                <a:latin typeface="Calibri" panose="020F0502020204030204" pitchFamily="34" charset="0"/>
              </a:rPr>
              <a:t>. </a:t>
            </a:r>
            <a:r>
              <a:rPr lang="en-US" sz="1400" b="0" i="0" u="none" strike="noStrike" baseline="0" dirty="0">
                <a:solidFill>
                  <a:srgbClr val="000000"/>
                </a:solidFill>
                <a:latin typeface="Calibri" panose="020F0502020204030204" pitchFamily="34" charset="0"/>
              </a:rPr>
              <a:t>Including project </a:t>
            </a:r>
            <a:r>
              <a:rPr lang="en-US" altLang="zh-CN" sz="1400" b="0" i="0" u="none" strike="noStrike" baseline="0" dirty="0">
                <a:solidFill>
                  <a:srgbClr val="000000"/>
                </a:solidFill>
                <a:latin typeface="Calibri" panose="020F0502020204030204" pitchFamily="34" charset="0"/>
              </a:rPr>
              <a:t>delivery</a:t>
            </a:r>
            <a:r>
              <a:rPr lang="en-US" altLang="zh-CN" sz="1400" dirty="0">
                <a:solidFill>
                  <a:srgbClr val="000000"/>
                </a:solidFill>
                <a:latin typeface="Calibri" panose="020F0502020204030204" pitchFamily="34" charset="0"/>
              </a:rPr>
              <a:t>, B&amp;P(Bid &amp; Proposal)</a:t>
            </a:r>
            <a:r>
              <a:rPr lang="en-US" sz="1400" b="0" i="0" u="none" strike="noStrike" baseline="0" dirty="0">
                <a:solidFill>
                  <a:srgbClr val="000000"/>
                </a:solidFill>
                <a:latin typeface="Calibri" panose="020F0502020204030204" pitchFamily="34" charset="0"/>
              </a:rPr>
              <a:t>, as well as non-work time such as </a:t>
            </a:r>
            <a:r>
              <a:rPr lang="en-US" sz="1400" dirty="0">
                <a:solidFill>
                  <a:srgbClr val="000000"/>
                </a:solidFill>
                <a:latin typeface="Calibri" panose="020F0502020204030204" pitchFamily="34" charset="0"/>
              </a:rPr>
              <a:t>L</a:t>
            </a:r>
            <a:r>
              <a:rPr lang="en-US" sz="1400" b="0" i="0" u="none" strike="noStrike" baseline="0" dirty="0">
                <a:solidFill>
                  <a:srgbClr val="000000"/>
                </a:solidFill>
                <a:latin typeface="Calibri" panose="020F0502020204030204" pitchFamily="34" charset="0"/>
              </a:rPr>
              <a:t>earning time, Holiday &amp; Vacation, Bench/Idle.  At least </a:t>
            </a:r>
            <a:r>
              <a:rPr lang="en-US" sz="1400" i="0" u="none" strike="noStrike" baseline="0" dirty="0">
                <a:solidFill>
                  <a:srgbClr val="000000"/>
                </a:solidFill>
                <a:latin typeface="Calibri" panose="020F0502020204030204" pitchFamily="34" charset="0"/>
              </a:rPr>
              <a:t>40 hours</a:t>
            </a:r>
            <a:r>
              <a:rPr lang="en-US" sz="1400" b="1" i="0" u="none" strike="noStrike" baseline="0" dirty="0">
                <a:solidFill>
                  <a:srgbClr val="000000"/>
                </a:solidFill>
                <a:latin typeface="Calibri" panose="020F0502020204030204" pitchFamily="34" charset="0"/>
              </a:rPr>
              <a:t> </a:t>
            </a:r>
            <a:r>
              <a:rPr lang="en-US" sz="1400" b="0" i="0" u="none" strike="noStrike" baseline="0" dirty="0">
                <a:solidFill>
                  <a:srgbClr val="000000"/>
                </a:solidFill>
                <a:latin typeface="Calibri" panose="020F0502020204030204" pitchFamily="34" charset="0"/>
              </a:rPr>
              <a:t>in total should be submitted per week.</a:t>
            </a:r>
            <a:endParaRPr lang="en-US" sz="1400" dirty="0">
              <a:solidFill>
                <a:srgbClr val="000000"/>
              </a:solidFill>
              <a:latin typeface="Calibri" panose="020F0502020204030204" pitchFamily="34" charset="0"/>
            </a:endParaRPr>
          </a:p>
          <a:p>
            <a:r>
              <a:rPr lang="en-US" sz="1400" b="1" dirty="0">
                <a:solidFill>
                  <a:srgbClr val="000000"/>
                </a:solidFill>
                <a:latin typeface="Calibri" panose="020F0502020204030204" pitchFamily="34" charset="0"/>
              </a:rPr>
              <a:t>Labor Claim Tool</a:t>
            </a:r>
            <a:r>
              <a:rPr lang="en-US" sz="1400" dirty="0">
                <a:solidFill>
                  <a:srgbClr val="000000"/>
                </a:solidFill>
                <a:latin typeface="Calibri" panose="020F0502020204030204" pitchFamily="34" charset="0"/>
              </a:rPr>
              <a:t>: Please use </a:t>
            </a:r>
            <a:r>
              <a:rPr lang="en-US" sz="1400" dirty="0">
                <a:solidFill>
                  <a:srgbClr val="000000"/>
                </a:solidFill>
                <a:latin typeface="Calibri" panose="020F0502020204030204" pitchFamily="34" charset="0"/>
                <a:hlinkClick r:id="rId9"/>
              </a:rPr>
              <a:t>TIME@IBM </a:t>
            </a:r>
            <a:r>
              <a:rPr lang="en-US" sz="1400" dirty="0">
                <a:solidFill>
                  <a:srgbClr val="000000"/>
                </a:solidFill>
                <a:latin typeface="Calibri" panose="020F0502020204030204" pitchFamily="34" charset="0"/>
              </a:rPr>
              <a:t>to claim your time</a:t>
            </a:r>
            <a:r>
              <a:rPr lang="en-US" altLang="zh-CN" sz="1400" dirty="0">
                <a:solidFill>
                  <a:srgbClr val="000000"/>
                </a:solidFill>
                <a:latin typeface="Calibri" panose="020F0502020204030204" pitchFamily="34" charset="0"/>
              </a:rPr>
              <a:t>,</a:t>
            </a:r>
            <a:r>
              <a:rPr lang="en-US" sz="1400" dirty="0">
                <a:solidFill>
                  <a:srgbClr val="000000"/>
                </a:solidFill>
                <a:latin typeface="Calibri" panose="020F0502020204030204" pitchFamily="34" charset="0"/>
              </a:rPr>
              <a:t> refer to </a:t>
            </a:r>
            <a:r>
              <a:rPr lang="en-US" sz="1400" dirty="0">
                <a:solidFill>
                  <a:srgbClr val="000000"/>
                </a:solidFill>
                <a:latin typeface="Calibri" panose="020F0502020204030204" pitchFamily="34" charset="0"/>
                <a:hlinkClick r:id="rId10" action="ppaction://hlinksldjump"/>
              </a:rPr>
              <a:t>Page 21</a:t>
            </a:r>
            <a:r>
              <a:rPr lang="en-US" sz="1400" dirty="0">
                <a:solidFill>
                  <a:srgbClr val="000000"/>
                </a:solidFill>
                <a:latin typeface="Calibri" panose="020F0502020204030204" pitchFamily="34" charset="0"/>
              </a:rPr>
              <a:t>.</a:t>
            </a:r>
          </a:p>
          <a:p>
            <a:r>
              <a:rPr lang="en-US" altLang="zh-CN" sz="1400" b="1" dirty="0">
                <a:solidFill>
                  <a:srgbClr val="000000"/>
                </a:solidFill>
                <a:latin typeface="Calibri" panose="020F0502020204030204" pitchFamily="34" charset="0"/>
              </a:rPr>
              <a:t>Why Labor Claiming Is Necessary </a:t>
            </a:r>
            <a:r>
              <a:rPr lang="en-US" sz="1400" dirty="0">
                <a:solidFill>
                  <a:srgbClr val="000000"/>
                </a:solidFill>
                <a:latin typeface="Calibri" panose="020F0502020204030204" pitchFamily="34" charset="0"/>
              </a:rPr>
              <a:t>: </a:t>
            </a:r>
            <a:br>
              <a:rPr lang="en-US" sz="1400" dirty="0">
                <a:solidFill>
                  <a:srgbClr val="000000"/>
                </a:solidFill>
                <a:latin typeface="Calibri" panose="020F0502020204030204" pitchFamily="34" charset="0"/>
              </a:rPr>
            </a:br>
            <a:r>
              <a:rPr lang="en-US" sz="1400" dirty="0">
                <a:solidFill>
                  <a:srgbClr val="000000"/>
                </a:solidFill>
                <a:latin typeface="Calibri" panose="020F0502020204030204" pitchFamily="34" charset="0"/>
              </a:rPr>
              <a:t>Please refer to </a:t>
            </a:r>
            <a:r>
              <a:rPr lang="en-US" sz="1400" dirty="0">
                <a:solidFill>
                  <a:srgbClr val="000000"/>
                </a:solidFill>
                <a:latin typeface="Calibri" panose="020F0502020204030204" pitchFamily="34" charset="0"/>
                <a:hlinkClick r:id="rId11" action="ppaction://hlinksldjump"/>
              </a:rPr>
              <a:t>Page 4</a:t>
            </a:r>
            <a:r>
              <a:rPr lang="en-US" sz="1400" dirty="0">
                <a:solidFill>
                  <a:srgbClr val="000000"/>
                </a:solidFill>
                <a:latin typeface="Calibri" panose="020F0502020204030204" pitchFamily="34" charset="0"/>
              </a:rPr>
              <a:t>.</a:t>
            </a:r>
          </a:p>
          <a:p>
            <a:r>
              <a:rPr lang="en-US" sz="1400" b="1" dirty="0">
                <a:solidFill>
                  <a:srgbClr val="000000"/>
                </a:solidFill>
                <a:latin typeface="Calibri" panose="020F0502020204030204" pitchFamily="34" charset="0"/>
              </a:rPr>
              <a:t>Labor Claim Policy: </a:t>
            </a:r>
            <a:r>
              <a:rPr lang="en-US" sz="1400" dirty="0">
                <a:solidFill>
                  <a:srgbClr val="000000"/>
                </a:solidFill>
                <a:latin typeface="Calibri" panose="020F0502020204030204" pitchFamily="34" charset="0"/>
              </a:rPr>
              <a:t>Please refer to </a:t>
            </a:r>
            <a:r>
              <a:rPr lang="en-US" sz="1400" dirty="0">
                <a:solidFill>
                  <a:srgbClr val="000000"/>
                </a:solidFill>
                <a:latin typeface="Calibri" panose="020F0502020204030204" pitchFamily="34" charset="0"/>
                <a:hlinkClick r:id="rId12" action="ppaction://hlinksldjump"/>
              </a:rPr>
              <a:t>Page 5</a:t>
            </a:r>
            <a:r>
              <a:rPr lang="en-US" sz="1400" dirty="0">
                <a:solidFill>
                  <a:srgbClr val="000000"/>
                </a:solidFill>
                <a:latin typeface="Calibri" panose="020F0502020204030204" pitchFamily="34" charset="0"/>
              </a:rPr>
              <a:t>.</a:t>
            </a:r>
          </a:p>
        </p:txBody>
      </p:sp>
      <p:sp>
        <p:nvSpPr>
          <p:cNvPr id="3" name="TextBox 2">
            <a:extLst>
              <a:ext uri="{FF2B5EF4-FFF2-40B4-BE49-F238E27FC236}">
                <a16:creationId xmlns:a16="http://schemas.microsoft.com/office/drawing/2014/main" id="{57960912-B08B-114B-AFE4-12CFEDC935D2}"/>
              </a:ext>
            </a:extLst>
          </p:cNvPr>
          <p:cNvSpPr txBox="1"/>
          <p:nvPr/>
        </p:nvSpPr>
        <p:spPr>
          <a:xfrm>
            <a:off x="6574626" y="2297788"/>
            <a:ext cx="5223695" cy="646331"/>
          </a:xfrm>
          <a:prstGeom prst="rect">
            <a:avLst/>
          </a:prstGeom>
          <a:noFill/>
        </p:spPr>
        <p:txBody>
          <a:bodyPr wrap="square" rtlCol="0">
            <a:spAutoFit/>
          </a:bodyPr>
          <a:lstStyle/>
          <a:p>
            <a:pPr algn="l"/>
            <a:r>
              <a:rPr lang="en-US" altLang="zh-CN" sz="1200" b="1" u="sng" dirty="0">
                <a:solidFill>
                  <a:schemeClr val="bg2"/>
                </a:solidFill>
                <a:latin typeface="Calibri" panose="020F0502020204030204" pitchFamily="34" charset="0"/>
                <a:ea typeface="IBM Plex Sans" charset="0"/>
                <a:cs typeface="Calibri" panose="020F0502020204030204" pitchFamily="34" charset="0"/>
              </a:rPr>
              <a:t>Billable</a:t>
            </a:r>
            <a:r>
              <a:rPr lang="zh-CN" altLang="en-US" sz="1200" b="1" u="sng" dirty="0">
                <a:solidFill>
                  <a:schemeClr val="bg2"/>
                </a:solidFill>
                <a:latin typeface="Calibri" panose="020F0502020204030204" pitchFamily="34" charset="0"/>
                <a:ea typeface="IBM Plex Sans" charset="0"/>
                <a:cs typeface="Calibri" panose="020F0502020204030204" pitchFamily="34" charset="0"/>
              </a:rPr>
              <a:t> </a:t>
            </a:r>
            <a:r>
              <a:rPr lang="en-US" altLang="zh-CN" sz="1200" b="1" u="sng" dirty="0">
                <a:solidFill>
                  <a:schemeClr val="bg2"/>
                </a:solidFill>
                <a:latin typeface="Calibri" panose="020F0502020204030204" pitchFamily="34" charset="0"/>
                <a:ea typeface="IBM Plex Sans" charset="0"/>
                <a:cs typeface="Calibri" panose="020F0502020204030204" pitchFamily="34" charset="0"/>
              </a:rPr>
              <a:t>Ute</a:t>
            </a:r>
            <a:r>
              <a:rPr lang="en-US" altLang="zh-CN" sz="1200" b="1" dirty="0">
                <a:solidFill>
                  <a:schemeClr val="bg2"/>
                </a:solidFill>
                <a:latin typeface="Calibri" panose="020F0502020204030204" pitchFamily="34" charset="0"/>
                <a:ea typeface="IBM Plex Sans" charset="0"/>
                <a:cs typeface="Calibri" panose="020F0502020204030204" pitchFamily="34" charset="0"/>
              </a:rPr>
              <a:t>:</a:t>
            </a:r>
            <a:r>
              <a:rPr lang="zh-CN" altLang="en-US" sz="1200" b="1" dirty="0">
                <a:solidFill>
                  <a:schemeClr val="bg2"/>
                </a:solidFill>
                <a:latin typeface="Calibri" panose="020F0502020204030204" pitchFamily="34" charset="0"/>
                <a:ea typeface="IBM Plex Sans" charset="0"/>
                <a:cs typeface="Calibri" panose="020F0502020204030204" pitchFamily="34" charset="0"/>
              </a:rPr>
              <a:t> </a:t>
            </a:r>
            <a:r>
              <a:rPr lang="en-US" altLang="zh-CN" sz="1200" dirty="0">
                <a:solidFill>
                  <a:schemeClr val="bg2"/>
                </a:solidFill>
                <a:latin typeface="Calibri" panose="020F0502020204030204" pitchFamily="34" charset="0"/>
                <a:ea typeface="IBM Plex Sans" charset="0"/>
                <a:cs typeface="Calibri" panose="020F0502020204030204" pitchFamily="34" charset="0"/>
              </a:rPr>
              <a:t>Commercial</a:t>
            </a:r>
            <a:r>
              <a:rPr lang="zh-CN" altLang="en-US" sz="1200" dirty="0">
                <a:solidFill>
                  <a:schemeClr val="bg2"/>
                </a:solidFill>
                <a:latin typeface="Calibri" panose="020F0502020204030204" pitchFamily="34" charset="0"/>
                <a:ea typeface="IBM Plex Sans" charset="0"/>
                <a:cs typeface="Calibri" panose="020F0502020204030204" pitchFamily="34" charset="0"/>
              </a:rPr>
              <a:t> </a:t>
            </a:r>
            <a:r>
              <a:rPr lang="en-US" altLang="zh-CN" sz="1200" dirty="0">
                <a:solidFill>
                  <a:schemeClr val="bg2"/>
                </a:solidFill>
                <a:latin typeface="Calibri" panose="020F0502020204030204" pitchFamily="34" charset="0"/>
                <a:ea typeface="IBM Plex Sans" charset="0"/>
                <a:cs typeface="Calibri" panose="020F0502020204030204" pitchFamily="34" charset="0"/>
              </a:rPr>
              <a:t>project owned by IBM Consulting (GB0020)</a:t>
            </a:r>
          </a:p>
          <a:p>
            <a:pPr algn="l"/>
            <a:r>
              <a:rPr lang="en-US" altLang="zh-CN" sz="1200" b="1" u="sng" dirty="0">
                <a:solidFill>
                  <a:schemeClr val="bg2"/>
                </a:solidFill>
                <a:latin typeface="Calibri" panose="020F0502020204030204" pitchFamily="34" charset="0"/>
                <a:ea typeface="IBM Plex Sans" charset="0"/>
                <a:cs typeface="Calibri" panose="020F0502020204030204" pitchFamily="34" charset="0"/>
              </a:rPr>
              <a:t>Chargeable</a:t>
            </a:r>
            <a:r>
              <a:rPr lang="zh-CN" altLang="en-US" sz="1200" b="1" u="sng" dirty="0">
                <a:solidFill>
                  <a:schemeClr val="bg2"/>
                </a:solidFill>
                <a:latin typeface="Calibri" panose="020F0502020204030204" pitchFamily="34" charset="0"/>
                <a:ea typeface="IBM Plex Sans" charset="0"/>
                <a:cs typeface="Calibri" panose="020F0502020204030204" pitchFamily="34" charset="0"/>
              </a:rPr>
              <a:t> </a:t>
            </a:r>
            <a:r>
              <a:rPr lang="en-US" altLang="zh-CN" sz="1200" b="1" u="sng" dirty="0">
                <a:solidFill>
                  <a:schemeClr val="bg2"/>
                </a:solidFill>
                <a:latin typeface="Calibri" panose="020F0502020204030204" pitchFamily="34" charset="0"/>
                <a:ea typeface="IBM Plex Sans" charset="0"/>
                <a:cs typeface="Calibri" panose="020F0502020204030204" pitchFamily="34" charset="0"/>
              </a:rPr>
              <a:t>Ute:</a:t>
            </a:r>
            <a:r>
              <a:rPr lang="zh-CN" altLang="en-US" sz="1200" b="1" u="sng" dirty="0">
                <a:solidFill>
                  <a:schemeClr val="bg2"/>
                </a:solidFill>
                <a:latin typeface="Calibri" panose="020F0502020204030204" pitchFamily="34" charset="0"/>
                <a:ea typeface="IBM Plex Sans" charset="0"/>
                <a:cs typeface="Calibri" panose="020F0502020204030204" pitchFamily="34" charset="0"/>
              </a:rPr>
              <a:t> </a:t>
            </a:r>
            <a:r>
              <a:rPr lang="en-US" altLang="zh-CN" sz="1200" dirty="0">
                <a:solidFill>
                  <a:schemeClr val="bg2"/>
                </a:solidFill>
                <a:latin typeface="Calibri" panose="020F0502020204030204" pitchFamily="34" charset="0"/>
                <a:ea typeface="IBM Plex Sans" charset="0"/>
                <a:cs typeface="Calibri" panose="020F0502020204030204" pitchFamily="34" charset="0"/>
              </a:rPr>
              <a:t>T&amp;M</a:t>
            </a:r>
            <a:r>
              <a:rPr lang="zh-CN" altLang="en-US" sz="1200" dirty="0">
                <a:solidFill>
                  <a:schemeClr val="bg2"/>
                </a:solidFill>
                <a:latin typeface="Calibri" panose="020F0502020204030204" pitchFamily="34" charset="0"/>
                <a:ea typeface="IBM Plex Sans" charset="0"/>
                <a:cs typeface="Calibri" panose="020F0502020204030204" pitchFamily="34" charset="0"/>
              </a:rPr>
              <a:t> </a:t>
            </a:r>
            <a:r>
              <a:rPr lang="en-US" altLang="zh-CN" sz="1200" dirty="0">
                <a:solidFill>
                  <a:schemeClr val="bg2"/>
                </a:solidFill>
                <a:latin typeface="Calibri" panose="020F0502020204030204" pitchFamily="34" charset="0"/>
                <a:ea typeface="IBM Plex Sans" charset="0"/>
                <a:cs typeface="Calibri" panose="020F0502020204030204" pitchFamily="34" charset="0"/>
              </a:rPr>
              <a:t>Project delivery effort</a:t>
            </a:r>
            <a:r>
              <a:rPr lang="zh-CN" altLang="en-US" sz="1200" dirty="0">
                <a:solidFill>
                  <a:schemeClr val="bg2"/>
                </a:solidFill>
                <a:latin typeface="Calibri" panose="020F0502020204030204" pitchFamily="34" charset="0"/>
                <a:ea typeface="IBM Plex Sans" charset="0"/>
                <a:cs typeface="Calibri" panose="020F0502020204030204" pitchFamily="34" charset="0"/>
              </a:rPr>
              <a:t> </a:t>
            </a:r>
            <a:r>
              <a:rPr lang="en-US" altLang="zh-CN" sz="1200" dirty="0">
                <a:solidFill>
                  <a:schemeClr val="bg2"/>
                </a:solidFill>
                <a:latin typeface="Calibri" panose="020F0502020204030204" pitchFamily="34" charset="0"/>
                <a:ea typeface="IBM Plex Sans" charset="0"/>
                <a:cs typeface="Calibri" panose="020F0502020204030204" pitchFamily="34" charset="0"/>
              </a:rPr>
              <a:t>but</a:t>
            </a:r>
            <a:r>
              <a:rPr lang="zh-CN" altLang="en-US" sz="1200" dirty="0">
                <a:solidFill>
                  <a:schemeClr val="bg2"/>
                </a:solidFill>
                <a:latin typeface="Calibri" panose="020F0502020204030204" pitchFamily="34" charset="0"/>
                <a:ea typeface="IBM Plex Sans" charset="0"/>
                <a:cs typeface="Calibri" panose="020F0502020204030204" pitchFamily="34" charset="0"/>
              </a:rPr>
              <a:t> </a:t>
            </a:r>
            <a:r>
              <a:rPr lang="en-US" altLang="zh-CN" sz="1200" dirty="0">
                <a:solidFill>
                  <a:schemeClr val="bg2"/>
                </a:solidFill>
                <a:latin typeface="Calibri" panose="020F0502020204030204" pitchFamily="34" charset="0"/>
                <a:ea typeface="IBM Plex Sans" charset="0"/>
                <a:cs typeface="Calibri" panose="020F0502020204030204" pitchFamily="34" charset="0"/>
              </a:rPr>
              <a:t>not paid by client (GN0035) or other </a:t>
            </a:r>
            <a:r>
              <a:rPr lang="en-US" altLang="zh-CN" sz="1200" dirty="0" err="1">
                <a:solidFill>
                  <a:schemeClr val="bg2"/>
                </a:solidFill>
                <a:latin typeface="Calibri" panose="020F0502020204030204" pitchFamily="34" charset="0"/>
                <a:ea typeface="IBM Plex Sans" charset="0"/>
                <a:cs typeface="Calibri" panose="020F0502020204030204" pitchFamily="34" charset="0"/>
              </a:rPr>
              <a:t>LoB</a:t>
            </a:r>
            <a:r>
              <a:rPr lang="en-US" altLang="zh-CN" sz="1200" dirty="0">
                <a:solidFill>
                  <a:schemeClr val="bg2"/>
                </a:solidFill>
                <a:latin typeface="Calibri" panose="020F0502020204030204" pitchFamily="34" charset="0"/>
                <a:ea typeface="IBM Plex Sans" charset="0"/>
                <a:cs typeface="Calibri" panose="020F0502020204030204" pitchFamily="34" charset="0"/>
              </a:rPr>
              <a:t> Contracts.</a:t>
            </a:r>
            <a:endParaRPr lang="en-CN" sz="1200" dirty="0">
              <a:solidFill>
                <a:schemeClr val="bg2"/>
              </a:solidFill>
              <a:latin typeface="Calibri" panose="020F0502020204030204" pitchFamily="34" charset="0"/>
              <a:ea typeface="IBM Plex Sans" charset="0"/>
              <a:cs typeface="Calibri" panose="020F0502020204030204" pitchFamily="34" charset="0"/>
            </a:endParaRPr>
          </a:p>
        </p:txBody>
      </p:sp>
      <p:sp>
        <p:nvSpPr>
          <p:cNvPr id="6" name="TextBox 5">
            <a:extLst>
              <a:ext uri="{FF2B5EF4-FFF2-40B4-BE49-F238E27FC236}">
                <a16:creationId xmlns:a16="http://schemas.microsoft.com/office/drawing/2014/main" id="{1D2A98F7-14E4-B648-84FE-CEF5FAC64A82}"/>
              </a:ext>
            </a:extLst>
          </p:cNvPr>
          <p:cNvSpPr txBox="1"/>
          <p:nvPr/>
        </p:nvSpPr>
        <p:spPr>
          <a:xfrm>
            <a:off x="8506626" y="3771203"/>
            <a:ext cx="3117038" cy="461665"/>
          </a:xfrm>
          <a:prstGeom prst="rect">
            <a:avLst/>
          </a:prstGeom>
          <a:noFill/>
        </p:spPr>
        <p:txBody>
          <a:bodyPr wrap="square" rtlCol="0">
            <a:spAutoFit/>
          </a:bodyPr>
          <a:lstStyle/>
          <a:p>
            <a:r>
              <a:rPr lang="en-US" altLang="zh-CN" sz="1200" b="1" u="sng" dirty="0">
                <a:solidFill>
                  <a:schemeClr val="bg2"/>
                </a:solidFill>
                <a:latin typeface="Calibri" panose="020F0502020204030204" pitchFamily="34" charset="0"/>
                <a:ea typeface="IBM Plex Sans" charset="0"/>
                <a:cs typeface="Calibri" panose="020F0502020204030204" pitchFamily="34" charset="0"/>
              </a:rPr>
              <a:t>Productive</a:t>
            </a:r>
            <a:r>
              <a:rPr lang="zh-CN" altLang="en-US" sz="1200" b="1" u="sng" dirty="0">
                <a:solidFill>
                  <a:schemeClr val="bg2"/>
                </a:solidFill>
                <a:latin typeface="Calibri" panose="020F0502020204030204" pitchFamily="34" charset="0"/>
                <a:ea typeface="IBM Plex Sans" charset="0"/>
                <a:cs typeface="Calibri" panose="020F0502020204030204" pitchFamily="34" charset="0"/>
              </a:rPr>
              <a:t> </a:t>
            </a:r>
            <a:r>
              <a:rPr lang="en-US" altLang="zh-CN" sz="1200" b="1" u="sng" dirty="0">
                <a:solidFill>
                  <a:schemeClr val="bg2"/>
                </a:solidFill>
                <a:latin typeface="Calibri" panose="020F0502020204030204" pitchFamily="34" charset="0"/>
                <a:ea typeface="IBM Plex Sans" charset="0"/>
                <a:cs typeface="Calibri" panose="020F0502020204030204" pitchFamily="34" charset="0"/>
              </a:rPr>
              <a:t>Ute:</a:t>
            </a:r>
            <a:br>
              <a:rPr lang="en-US" altLang="zh-CN" sz="1200" u="sng" dirty="0">
                <a:solidFill>
                  <a:schemeClr val="bg2"/>
                </a:solidFill>
                <a:latin typeface="Calibri" panose="020F0502020204030204" pitchFamily="34" charset="0"/>
                <a:ea typeface="IBM Plex Sans" charset="0"/>
                <a:cs typeface="Calibri" panose="020F0502020204030204" pitchFamily="34" charset="0"/>
              </a:rPr>
            </a:br>
            <a:r>
              <a:rPr lang="en-US" altLang="zh-CN" sz="1200" dirty="0">
                <a:solidFill>
                  <a:schemeClr val="bg2"/>
                </a:solidFill>
                <a:latin typeface="Calibri" panose="020F0502020204030204" pitchFamily="34" charset="0"/>
                <a:ea typeface="IBM Plex Sans" charset="0"/>
                <a:cs typeface="Calibri" panose="020F0502020204030204" pitchFamily="34" charset="0"/>
              </a:rPr>
              <a:t>Bid &amp; proposal, engagement</a:t>
            </a:r>
            <a:r>
              <a:rPr lang="zh-CN" altLang="en-US" sz="1200" dirty="0">
                <a:solidFill>
                  <a:schemeClr val="bg2"/>
                </a:solidFill>
                <a:latin typeface="Calibri" panose="020F0502020204030204" pitchFamily="34" charset="0"/>
                <a:ea typeface="IBM Plex Sans" charset="0"/>
                <a:cs typeface="Calibri" panose="020F0502020204030204" pitchFamily="34" charset="0"/>
              </a:rPr>
              <a:t> </a:t>
            </a:r>
            <a:r>
              <a:rPr lang="en-US" altLang="zh-CN" sz="1200" dirty="0">
                <a:solidFill>
                  <a:schemeClr val="bg2"/>
                </a:solidFill>
                <a:latin typeface="Calibri" panose="020F0502020204030204" pitchFamily="34" charset="0"/>
                <a:ea typeface="IBM Plex Sans" charset="0"/>
                <a:cs typeface="Calibri" panose="020F0502020204030204" pitchFamily="34" charset="0"/>
              </a:rPr>
              <a:t>work(</a:t>
            </a:r>
            <a:r>
              <a:rPr lang="en-US" sz="1200" dirty="0">
                <a:solidFill>
                  <a:schemeClr val="bg2"/>
                </a:solidFill>
                <a:latin typeface="Calibri" panose="020F0502020204030204" pitchFamily="34" charset="0"/>
                <a:cs typeface="Calibri" panose="020F0502020204030204" pitchFamily="34" charset="0"/>
              </a:rPr>
              <a:t>GN0919</a:t>
            </a:r>
            <a:r>
              <a:rPr lang="en-CN" sz="1200" dirty="0">
                <a:solidFill>
                  <a:schemeClr val="bg2"/>
                </a:solidFill>
                <a:latin typeface="Calibri" panose="020F0502020204030204" pitchFamily="34" charset="0"/>
                <a:ea typeface="IBM Plex Sans" charset="0"/>
                <a:cs typeface="Calibri" panose="020F0502020204030204" pitchFamily="34" charset="0"/>
              </a:rPr>
              <a:t>)</a:t>
            </a:r>
          </a:p>
        </p:txBody>
      </p:sp>
      <p:sp>
        <p:nvSpPr>
          <p:cNvPr id="7" name="TextBox 6">
            <a:extLst>
              <a:ext uri="{FF2B5EF4-FFF2-40B4-BE49-F238E27FC236}">
                <a16:creationId xmlns:a16="http://schemas.microsoft.com/office/drawing/2014/main" id="{12CAEDDC-3853-4A40-BC69-6FC2850D0A83}"/>
              </a:ext>
            </a:extLst>
          </p:cNvPr>
          <p:cNvSpPr txBox="1"/>
          <p:nvPr/>
        </p:nvSpPr>
        <p:spPr>
          <a:xfrm>
            <a:off x="8025520" y="5326758"/>
            <a:ext cx="3118546" cy="461665"/>
          </a:xfrm>
          <a:prstGeom prst="rect">
            <a:avLst/>
          </a:prstGeom>
          <a:noFill/>
        </p:spPr>
        <p:txBody>
          <a:bodyPr wrap="none" rtlCol="0">
            <a:spAutoFit/>
          </a:bodyPr>
          <a:lstStyle/>
          <a:p>
            <a:pPr algn="l"/>
            <a:r>
              <a:rPr lang="en-CN" sz="1200" b="1" u="sng" dirty="0">
                <a:solidFill>
                  <a:schemeClr val="bg2"/>
                </a:solidFill>
                <a:latin typeface="Calibri" panose="020F0502020204030204" pitchFamily="34" charset="0"/>
                <a:ea typeface="IBM Plex Sans" charset="0"/>
                <a:cs typeface="Calibri" panose="020F0502020204030204" pitchFamily="34" charset="0"/>
              </a:rPr>
              <a:t>Productive Ute:</a:t>
            </a:r>
          </a:p>
          <a:p>
            <a:r>
              <a:rPr lang="en-US" altLang="zh-CN" sz="1200" dirty="0">
                <a:solidFill>
                  <a:schemeClr val="bg2"/>
                </a:solidFill>
                <a:latin typeface="Calibri" panose="020F0502020204030204" pitchFamily="34" charset="0"/>
                <a:ea typeface="IBM Plex Sans" charset="0"/>
                <a:cs typeface="Calibri" panose="020F0502020204030204" pitchFamily="34" charset="0"/>
              </a:rPr>
              <a:t>Cl</a:t>
            </a:r>
            <a:r>
              <a:rPr lang="en-CN" sz="1200" dirty="0">
                <a:solidFill>
                  <a:schemeClr val="bg2"/>
                </a:solidFill>
                <a:latin typeface="Calibri" panose="020F0502020204030204" pitchFamily="34" charset="0"/>
                <a:ea typeface="IBM Plex Sans" charset="0"/>
                <a:cs typeface="Calibri" panose="020F0502020204030204" pitchFamily="34" charset="0"/>
              </a:rPr>
              <a:t>assroom/</a:t>
            </a:r>
            <a:r>
              <a:rPr lang="en-US" altLang="zh-CN" sz="1200" dirty="0">
                <a:solidFill>
                  <a:schemeClr val="bg2"/>
                </a:solidFill>
                <a:latin typeface="Calibri" panose="020F0502020204030204" pitchFamily="34" charset="0"/>
                <a:ea typeface="IBM Plex Sans" charset="0"/>
                <a:cs typeface="Calibri" panose="020F0502020204030204" pitchFamily="34" charset="0"/>
              </a:rPr>
              <a:t>O</a:t>
            </a:r>
            <a:r>
              <a:rPr lang="en-CN" sz="1200" dirty="0">
                <a:solidFill>
                  <a:schemeClr val="bg2"/>
                </a:solidFill>
                <a:latin typeface="Calibri" panose="020F0502020204030204" pitchFamily="34" charset="0"/>
                <a:ea typeface="IBM Plex Sans" charset="0"/>
                <a:cs typeface="Calibri" panose="020F0502020204030204" pitchFamily="34" charset="0"/>
              </a:rPr>
              <a:t>nline training,etc(</a:t>
            </a:r>
            <a:r>
              <a:rPr lang="en-US" sz="1200" dirty="0">
                <a:solidFill>
                  <a:schemeClr val="bg2"/>
                </a:solidFill>
                <a:latin typeface="Calibri" panose="020F0502020204030204" pitchFamily="34" charset="0"/>
                <a:cs typeface="Calibri" panose="020F0502020204030204" pitchFamily="34" charset="0"/>
              </a:rPr>
              <a:t>XL0H00/</a:t>
            </a:r>
            <a:r>
              <a:rPr lang="en-CN" sz="1200" dirty="0">
                <a:solidFill>
                  <a:schemeClr val="bg2"/>
                </a:solidFill>
                <a:latin typeface="Calibri" panose="020F0502020204030204" pitchFamily="34" charset="0"/>
                <a:ea typeface="IBM Plex Sans" charset="0"/>
                <a:cs typeface="Calibri" panose="020F0502020204030204" pitchFamily="34" charset="0"/>
              </a:rPr>
              <a:t>VL0947)</a:t>
            </a:r>
          </a:p>
        </p:txBody>
      </p:sp>
      <p:sp>
        <p:nvSpPr>
          <p:cNvPr id="10" name="TextBox 9">
            <a:extLst>
              <a:ext uri="{FF2B5EF4-FFF2-40B4-BE49-F238E27FC236}">
                <a16:creationId xmlns:a16="http://schemas.microsoft.com/office/drawing/2014/main" id="{AFF5E92C-BFB8-C643-8A63-95F34C8B06B9}"/>
              </a:ext>
            </a:extLst>
          </p:cNvPr>
          <p:cNvSpPr txBox="1"/>
          <p:nvPr/>
        </p:nvSpPr>
        <p:spPr>
          <a:xfrm>
            <a:off x="-15119" y="5003592"/>
            <a:ext cx="5471192" cy="646331"/>
          </a:xfrm>
          <a:prstGeom prst="rect">
            <a:avLst/>
          </a:prstGeom>
          <a:noFill/>
        </p:spPr>
        <p:txBody>
          <a:bodyPr wrap="square" rtlCol="0">
            <a:spAutoFit/>
          </a:bodyPr>
          <a:lstStyle/>
          <a:p>
            <a:pPr algn="r"/>
            <a:r>
              <a:rPr lang="en-CN" sz="1200" b="1" u="sng" dirty="0">
                <a:solidFill>
                  <a:schemeClr val="bg2"/>
                </a:solidFill>
                <a:latin typeface="Calibri" panose="020F0502020204030204" pitchFamily="34" charset="0"/>
                <a:ea typeface="IBM Plex Sans" charset="0"/>
                <a:cs typeface="Calibri" panose="020F0502020204030204" pitchFamily="34" charset="0"/>
              </a:rPr>
              <a:t>Non-Productive</a:t>
            </a:r>
            <a:r>
              <a:rPr lang="en-US" sz="1200" b="1" u="sng" dirty="0">
                <a:solidFill>
                  <a:schemeClr val="bg2"/>
                </a:solidFill>
                <a:latin typeface="Calibri" panose="020F0502020204030204" pitchFamily="34" charset="0"/>
                <a:ea typeface="IBM Plex Sans" charset="0"/>
                <a:cs typeface="Calibri" panose="020F0502020204030204" pitchFamily="34" charset="0"/>
              </a:rPr>
              <a:t> Ute</a:t>
            </a:r>
            <a:r>
              <a:rPr lang="en-CN" sz="1200" b="1" u="sng" dirty="0">
                <a:solidFill>
                  <a:schemeClr val="bg2"/>
                </a:solidFill>
                <a:latin typeface="Calibri" panose="020F0502020204030204" pitchFamily="34" charset="0"/>
                <a:ea typeface="IBM Plex Sans" charset="0"/>
                <a:cs typeface="Calibri" panose="020F0502020204030204" pitchFamily="34" charset="0"/>
              </a:rPr>
              <a:t>:</a:t>
            </a:r>
            <a:br>
              <a:rPr lang="en-CN" sz="1200" b="1" u="sng" dirty="0">
                <a:solidFill>
                  <a:schemeClr val="bg2"/>
                </a:solidFill>
                <a:latin typeface="Calibri" panose="020F0502020204030204" pitchFamily="34" charset="0"/>
                <a:ea typeface="IBM Plex Sans" charset="0"/>
                <a:cs typeface="Calibri" panose="020F0502020204030204" pitchFamily="34" charset="0"/>
              </a:rPr>
            </a:br>
            <a:r>
              <a:rPr lang="en-US" sz="1200" dirty="0">
                <a:solidFill>
                  <a:schemeClr val="bg2"/>
                </a:solidFill>
                <a:latin typeface="Calibri" panose="020F0502020204030204" pitchFamily="34" charset="0"/>
                <a:cs typeface="Calibri" panose="020F0502020204030204" pitchFamily="34" charset="0"/>
              </a:rPr>
              <a:t>All vacation within your standard entitlement, Public Holidays and any days that IBM designates as holidays </a:t>
            </a:r>
            <a:r>
              <a:rPr lang="en-CN" sz="1200" dirty="0">
                <a:solidFill>
                  <a:schemeClr val="bg2"/>
                </a:solidFill>
                <a:latin typeface="Calibri" panose="020F0502020204030204" pitchFamily="34" charset="0"/>
                <a:ea typeface="IBM Plex Sans" charset="0"/>
                <a:cs typeface="Calibri" panose="020F0502020204030204" pitchFamily="34" charset="0"/>
              </a:rPr>
              <a:t>(XL0A00/XL0B00</a:t>
            </a:r>
            <a:r>
              <a:rPr lang="en-US" altLang="zh-CN" sz="1200" dirty="0">
                <a:solidFill>
                  <a:schemeClr val="bg2"/>
                </a:solidFill>
                <a:latin typeface="Calibri" panose="020F0502020204030204" pitchFamily="34" charset="0"/>
                <a:ea typeface="IBM Plex Sans" charset="0"/>
                <a:cs typeface="Calibri" panose="020F0502020204030204" pitchFamily="34" charset="0"/>
              </a:rPr>
              <a:t>,</a:t>
            </a:r>
            <a:r>
              <a:rPr lang="zh-CN" altLang="en-US" sz="1200" dirty="0">
                <a:solidFill>
                  <a:schemeClr val="bg2"/>
                </a:solidFill>
                <a:latin typeface="Calibri" panose="020F0502020204030204" pitchFamily="34" charset="0"/>
                <a:ea typeface="IBM Plex Sans" charset="0"/>
                <a:cs typeface="Calibri" panose="020F0502020204030204" pitchFamily="34" charset="0"/>
              </a:rPr>
              <a:t> </a:t>
            </a:r>
            <a:r>
              <a:rPr lang="en-US" altLang="zh-CN" sz="1200" dirty="0" err="1">
                <a:solidFill>
                  <a:schemeClr val="bg2"/>
                </a:solidFill>
                <a:latin typeface="Calibri" panose="020F0502020204030204" pitchFamily="34" charset="0"/>
                <a:ea typeface="IBM Plex Sans" charset="0"/>
                <a:cs typeface="Calibri" panose="020F0502020204030204" pitchFamily="34" charset="0"/>
              </a:rPr>
              <a:t>etc</a:t>
            </a:r>
            <a:r>
              <a:rPr lang="en-CN" sz="1200" dirty="0">
                <a:solidFill>
                  <a:schemeClr val="bg2"/>
                </a:solidFill>
                <a:latin typeface="Calibri" panose="020F0502020204030204" pitchFamily="34" charset="0"/>
                <a:ea typeface="IBM Plex Sans" charset="0"/>
                <a:cs typeface="Calibri" panose="020F0502020204030204" pitchFamily="34" charset="0"/>
              </a:rPr>
              <a:t>)</a:t>
            </a:r>
          </a:p>
        </p:txBody>
      </p:sp>
      <p:sp>
        <p:nvSpPr>
          <p:cNvPr id="11" name="TextBox 10">
            <a:extLst>
              <a:ext uri="{FF2B5EF4-FFF2-40B4-BE49-F238E27FC236}">
                <a16:creationId xmlns:a16="http://schemas.microsoft.com/office/drawing/2014/main" id="{B162017F-D981-8D40-9C31-2B4978B1227A}"/>
              </a:ext>
            </a:extLst>
          </p:cNvPr>
          <p:cNvSpPr txBox="1"/>
          <p:nvPr/>
        </p:nvSpPr>
        <p:spPr>
          <a:xfrm>
            <a:off x="425796" y="2855038"/>
            <a:ext cx="5486312" cy="615553"/>
          </a:xfrm>
          <a:prstGeom prst="rect">
            <a:avLst/>
          </a:prstGeom>
          <a:noFill/>
        </p:spPr>
        <p:txBody>
          <a:bodyPr wrap="square" rtlCol="0">
            <a:spAutoFit/>
          </a:bodyPr>
          <a:lstStyle/>
          <a:p>
            <a:pPr algn="r"/>
            <a:r>
              <a:rPr lang="en-CN" sz="1200" b="1" u="sng" dirty="0">
                <a:solidFill>
                  <a:schemeClr val="bg2"/>
                </a:solidFill>
                <a:latin typeface="Calibri" panose="020F0502020204030204" pitchFamily="34" charset="0"/>
                <a:ea typeface="IBM Plex Sans" charset="0"/>
                <a:cs typeface="Calibri" panose="020F0502020204030204" pitchFamily="34" charset="0"/>
              </a:rPr>
              <a:t>Non-Productive</a:t>
            </a:r>
            <a:r>
              <a:rPr lang="en-US" sz="1200" b="1" u="sng" dirty="0">
                <a:solidFill>
                  <a:schemeClr val="bg2"/>
                </a:solidFill>
                <a:latin typeface="Calibri" panose="020F0502020204030204" pitchFamily="34" charset="0"/>
                <a:ea typeface="IBM Plex Sans" charset="0"/>
                <a:cs typeface="Calibri" panose="020F0502020204030204" pitchFamily="34" charset="0"/>
              </a:rPr>
              <a:t> U</a:t>
            </a:r>
            <a:r>
              <a:rPr lang="en-US" altLang="zh-CN" sz="1200" b="1" u="sng" dirty="0">
                <a:solidFill>
                  <a:schemeClr val="bg2"/>
                </a:solidFill>
                <a:latin typeface="Calibri" panose="020F0502020204030204" pitchFamily="34" charset="0"/>
                <a:ea typeface="IBM Plex Sans" charset="0"/>
                <a:cs typeface="Calibri" panose="020F0502020204030204" pitchFamily="34" charset="0"/>
              </a:rPr>
              <a:t>te</a:t>
            </a:r>
            <a:r>
              <a:rPr lang="en-CN" sz="1200" b="1" u="sng" dirty="0">
                <a:solidFill>
                  <a:schemeClr val="bg2"/>
                </a:solidFill>
                <a:latin typeface="Calibri" panose="020F0502020204030204" pitchFamily="34" charset="0"/>
                <a:ea typeface="IBM Plex Sans" charset="0"/>
                <a:cs typeface="Calibri" panose="020F0502020204030204" pitchFamily="34" charset="0"/>
              </a:rPr>
              <a:t>:</a:t>
            </a:r>
            <a:br>
              <a:rPr lang="en-CN" sz="1200" b="1" u="sng" dirty="0">
                <a:solidFill>
                  <a:schemeClr val="bg2"/>
                </a:solidFill>
                <a:latin typeface="Calibri" panose="020F0502020204030204" pitchFamily="34" charset="0"/>
                <a:ea typeface="IBM Plex Sans" charset="0"/>
                <a:cs typeface="Calibri" panose="020F0502020204030204" pitchFamily="34" charset="0"/>
              </a:rPr>
            </a:br>
            <a:r>
              <a:rPr lang="en-US" sz="1100" dirty="0">
                <a:solidFill>
                  <a:schemeClr val="bg2"/>
                </a:solidFill>
                <a:latin typeface="Calibri" panose="020F0502020204030204" pitchFamily="34" charset="0"/>
                <a:ea typeface="IBM Plex Sans" charset="0"/>
                <a:cs typeface="Calibri" panose="020F0502020204030204" pitchFamily="34" charset="0"/>
              </a:rPr>
              <a:t>T</a:t>
            </a:r>
            <a:r>
              <a:rPr lang="en-US" sz="1100" dirty="0">
                <a:solidFill>
                  <a:schemeClr val="bg2"/>
                </a:solidFill>
                <a:latin typeface="Calibri" panose="020F0502020204030204" pitchFamily="34" charset="0"/>
                <a:cs typeface="Calibri" panose="020F0502020204030204" pitchFamily="34" charset="0"/>
              </a:rPr>
              <a:t>ime spent between assignments whether available for work or awaiting the start of next assignment, or time spent on internal administrative activities </a:t>
            </a:r>
            <a:r>
              <a:rPr lang="en-CN" sz="1100" dirty="0">
                <a:solidFill>
                  <a:schemeClr val="bg2"/>
                </a:solidFill>
                <a:latin typeface="Calibri" panose="020F0502020204030204" pitchFamily="34" charset="0"/>
                <a:ea typeface="IBM Plex Sans" charset="0"/>
                <a:cs typeface="Calibri" panose="020F0502020204030204" pitchFamily="34" charset="0"/>
              </a:rPr>
              <a:t>(VL0000</a:t>
            </a:r>
            <a:r>
              <a:rPr lang="en-US" altLang="zh-CN" sz="1100" dirty="0">
                <a:solidFill>
                  <a:schemeClr val="bg2"/>
                </a:solidFill>
                <a:latin typeface="Calibri" panose="020F0502020204030204" pitchFamily="34" charset="0"/>
                <a:ea typeface="IBM Plex Sans" charset="0"/>
                <a:cs typeface="Calibri" panose="020F0502020204030204" pitchFamily="34" charset="0"/>
              </a:rPr>
              <a:t>/VL0912,etc</a:t>
            </a:r>
            <a:r>
              <a:rPr lang="en-CN" sz="1100" dirty="0">
                <a:solidFill>
                  <a:schemeClr val="bg2"/>
                </a:solidFill>
                <a:latin typeface="Calibri" panose="020F0502020204030204" pitchFamily="34" charset="0"/>
                <a:ea typeface="IBM Plex Sans" charset="0"/>
                <a:cs typeface="Calibri" panose="020F0502020204030204" pitchFamily="34" charset="0"/>
              </a:rPr>
              <a:t>)</a:t>
            </a:r>
          </a:p>
        </p:txBody>
      </p:sp>
      <p:sp>
        <p:nvSpPr>
          <p:cNvPr id="12" name="Rectangle 11">
            <a:extLst>
              <a:ext uri="{FF2B5EF4-FFF2-40B4-BE49-F238E27FC236}">
                <a16:creationId xmlns:a16="http://schemas.microsoft.com/office/drawing/2014/main" id="{872B648C-3156-4C45-9C77-5BA90361ED35}"/>
              </a:ext>
            </a:extLst>
          </p:cNvPr>
          <p:cNvSpPr>
            <a:spLocks noChangeArrowheads="1"/>
          </p:cNvSpPr>
          <p:nvPr/>
        </p:nvSpPr>
        <p:spPr bwMode="auto">
          <a:xfrm>
            <a:off x="5690320" y="623431"/>
            <a:ext cx="5963174" cy="1384993"/>
          </a:xfrm>
          <a:prstGeom prst="rect">
            <a:avLst/>
          </a:prstGeom>
          <a:solidFill>
            <a:schemeClr val="tx1"/>
          </a:solidFill>
          <a:ln>
            <a:solidFill>
              <a:schemeClr val="tx1"/>
            </a:solidFill>
          </a:ln>
        </p:spPr>
        <p:style>
          <a:lnRef idx="1">
            <a:schemeClr val="accent3"/>
          </a:lnRef>
          <a:fillRef idx="2">
            <a:schemeClr val="accent3"/>
          </a:fillRef>
          <a:effectRef idx="1">
            <a:schemeClr val="accent3"/>
          </a:effectRef>
          <a:fontRef idx="minor">
            <a:schemeClr val="dk1"/>
          </a:fontRef>
        </p:style>
        <p:txBody>
          <a:bodyPr wrap="square" lIns="91436" tIns="45719" rIns="91436" bIns="45719">
            <a:spAutoFit/>
          </a:bodyPr>
          <a:lstStyle>
            <a:lvl1pPr>
              <a:defRPr sz="2200">
                <a:solidFill>
                  <a:schemeClr val="hlink"/>
                </a:solidFill>
                <a:latin typeface="Arial" panose="020B0604020202020204" pitchFamily="34" charset="0"/>
                <a:cs typeface="Arial" panose="020B0604020202020204" pitchFamily="34" charset="0"/>
              </a:defRPr>
            </a:lvl1pPr>
            <a:lvl2pPr marL="742950" indent="-285750">
              <a:defRPr sz="2200">
                <a:solidFill>
                  <a:schemeClr val="hlink"/>
                </a:solidFill>
                <a:latin typeface="Arial" panose="020B0604020202020204" pitchFamily="34" charset="0"/>
                <a:cs typeface="Arial" panose="020B0604020202020204" pitchFamily="34" charset="0"/>
              </a:defRPr>
            </a:lvl2pPr>
            <a:lvl3pPr marL="1143000" indent="-228600">
              <a:defRPr sz="2200">
                <a:solidFill>
                  <a:schemeClr val="hlink"/>
                </a:solidFill>
                <a:latin typeface="Arial" panose="020B0604020202020204" pitchFamily="34" charset="0"/>
                <a:cs typeface="Arial" panose="020B0604020202020204" pitchFamily="34" charset="0"/>
              </a:defRPr>
            </a:lvl3pPr>
            <a:lvl4pPr marL="1600200" indent="-228600">
              <a:defRPr sz="2200">
                <a:solidFill>
                  <a:schemeClr val="hlink"/>
                </a:solidFill>
                <a:latin typeface="Arial" panose="020B0604020202020204" pitchFamily="34" charset="0"/>
                <a:cs typeface="Arial" panose="020B0604020202020204" pitchFamily="34" charset="0"/>
              </a:defRPr>
            </a:lvl4pPr>
            <a:lvl5pPr marL="2057400" indent="-228600">
              <a:defRPr sz="2200">
                <a:solidFill>
                  <a:schemeClr val="hlink"/>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9pPr>
          </a:lstStyle>
          <a:p>
            <a:r>
              <a:rPr lang="en-US" altLang="en-US" sz="1400" b="1" dirty="0">
                <a:solidFill>
                  <a:srgbClr val="000000"/>
                </a:solidFill>
                <a:latin typeface="Calibri" panose="020F0502020204030204" pitchFamily="34" charset="0"/>
              </a:rPr>
              <a:t>Utilization </a:t>
            </a:r>
            <a:r>
              <a:rPr lang="en-US" altLang="en-US" sz="1400" dirty="0">
                <a:solidFill>
                  <a:srgbClr val="000000"/>
                </a:solidFill>
                <a:latin typeface="Calibri" panose="020F0502020204030204" pitchFamily="34" charset="0"/>
              </a:rPr>
              <a:t>is the concept which helps us to understand/track how IBM practitioners’ time is being spent. </a:t>
            </a:r>
          </a:p>
          <a:p>
            <a:r>
              <a:rPr lang="en-US" altLang="en-US" sz="1400" dirty="0">
                <a:solidFill>
                  <a:srgbClr val="000000"/>
                </a:solidFill>
                <a:latin typeface="Calibri" panose="020F0502020204030204" pitchFamily="34" charset="0"/>
              </a:rPr>
              <a:t>This is the way to track accurately whether a practitioner is working all the given available hours and the exact distribution of the available hours, i.e., if the given available hours are spent doing billable/chargeable project delivery, productive work or it also involves idle hours and non-productive activities. </a:t>
            </a:r>
          </a:p>
        </p:txBody>
      </p:sp>
      <p:sp>
        <p:nvSpPr>
          <p:cNvPr id="13" name="文本框 40">
            <a:extLst>
              <a:ext uri="{FF2B5EF4-FFF2-40B4-BE49-F238E27FC236}">
                <a16:creationId xmlns:a16="http://schemas.microsoft.com/office/drawing/2014/main" id="{BE17CE86-502E-134F-B55A-99754BD7EC17}"/>
              </a:ext>
            </a:extLst>
          </p:cNvPr>
          <p:cNvSpPr txBox="1"/>
          <p:nvPr/>
        </p:nvSpPr>
        <p:spPr>
          <a:xfrm>
            <a:off x="5690320" y="152934"/>
            <a:ext cx="3241795" cy="374571"/>
          </a:xfrm>
          <a:prstGeom prst="flowChartAlternateProcess">
            <a:avLst/>
          </a:prstGeom>
          <a:solidFill>
            <a:srgbClr val="006699"/>
          </a:solidFill>
        </p:spPr>
        <p:txBody>
          <a:bodyPr wrap="square" rtlCol="0">
            <a:spAutoFit/>
            <a:scene3d>
              <a:camera prst="orthographicFront"/>
              <a:lightRig rig="threePt" dir="t"/>
            </a:scene3d>
            <a:sp3d contourW="12700"/>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600" b="1" i="0" u="none" strike="noStrike" kern="1200" cap="none" spc="0" normalizeH="0" baseline="0" noProof="0" dirty="0">
                <a:ln>
                  <a:noFill/>
                </a:ln>
                <a:solidFill>
                  <a:srgbClr val="FFFFFF"/>
                </a:solidFill>
                <a:effectLst/>
                <a:uLnTx/>
                <a:uFillTx/>
                <a:latin typeface="Calibri" panose="020F0502020204030204" pitchFamily="34" charset="0"/>
                <a:ea typeface="MS PGothic" pitchFamily="34" charset="-128"/>
                <a:cs typeface="+mn-cs"/>
              </a:rPr>
              <a:t>What is Utilization? </a:t>
            </a:r>
          </a:p>
        </p:txBody>
      </p:sp>
      <p:sp>
        <p:nvSpPr>
          <p:cNvPr id="8" name="Slide Number Placeholder 7">
            <a:extLst>
              <a:ext uri="{FF2B5EF4-FFF2-40B4-BE49-F238E27FC236}">
                <a16:creationId xmlns:a16="http://schemas.microsoft.com/office/drawing/2014/main" id="{B8040E77-CFEE-994B-9FF5-F06891F30301}"/>
              </a:ext>
            </a:extLst>
          </p:cNvPr>
          <p:cNvSpPr>
            <a:spLocks noGrp="1"/>
          </p:cNvSpPr>
          <p:nvPr>
            <p:ph type="sldNum" sz="quarter" idx="4294967295"/>
          </p:nvPr>
        </p:nvSpPr>
        <p:spPr>
          <a:xfrm>
            <a:off x="9448802" y="6400801"/>
            <a:ext cx="2438309" cy="222249"/>
          </a:xfrm>
        </p:spPr>
        <p:txBody>
          <a:bodyPr/>
          <a:lstStyle/>
          <a:p>
            <a:fld id="{B58FAFC8-C1F2-4695-93F2-12D0C030F4B5}" type="slidenum">
              <a:rPr lang="en-US" smtClean="0">
                <a:solidFill>
                  <a:schemeClr val="bg1">
                    <a:lumMod val="50000"/>
                  </a:schemeClr>
                </a:solidFill>
              </a:rPr>
              <a:pPr/>
              <a:t>4</a:t>
            </a:fld>
            <a:endParaRPr lang="en-US" dirty="0">
              <a:solidFill>
                <a:schemeClr val="bg1">
                  <a:lumMod val="50000"/>
                </a:schemeClr>
              </a:solidFill>
            </a:endParaRPr>
          </a:p>
        </p:txBody>
      </p:sp>
      <p:graphicFrame>
        <p:nvGraphicFramePr>
          <p:cNvPr id="2" name="Table 1">
            <a:extLst>
              <a:ext uri="{FF2B5EF4-FFF2-40B4-BE49-F238E27FC236}">
                <a16:creationId xmlns:a16="http://schemas.microsoft.com/office/drawing/2014/main" id="{B25361C2-FA25-8F46-A025-8AE43E30AB4A}"/>
              </a:ext>
            </a:extLst>
          </p:cNvPr>
          <p:cNvGraphicFramePr>
            <a:graphicFrameLocks noGrp="1"/>
          </p:cNvGraphicFramePr>
          <p:nvPr>
            <p:extLst>
              <p:ext uri="{D42A27DB-BD31-4B8C-83A1-F6EECF244321}">
                <p14:modId xmlns:p14="http://schemas.microsoft.com/office/powerpoint/2010/main" val="3480147346"/>
              </p:ext>
            </p:extLst>
          </p:nvPr>
        </p:nvGraphicFramePr>
        <p:xfrm>
          <a:off x="7311218" y="2902434"/>
          <a:ext cx="3725244" cy="566265"/>
        </p:xfrm>
        <a:graphic>
          <a:graphicData uri="http://schemas.openxmlformats.org/drawingml/2006/table">
            <a:tbl>
              <a:tblPr/>
              <a:tblGrid>
                <a:gridCol w="826487">
                  <a:extLst>
                    <a:ext uri="{9D8B030D-6E8A-4147-A177-3AD203B41FA5}">
                      <a16:colId xmlns:a16="http://schemas.microsoft.com/office/drawing/2014/main" val="1525424748"/>
                    </a:ext>
                  </a:extLst>
                </a:gridCol>
                <a:gridCol w="637726">
                  <a:extLst>
                    <a:ext uri="{9D8B030D-6E8A-4147-A177-3AD203B41FA5}">
                      <a16:colId xmlns:a16="http://schemas.microsoft.com/office/drawing/2014/main" val="4123530138"/>
                    </a:ext>
                  </a:extLst>
                </a:gridCol>
                <a:gridCol w="1116021">
                  <a:extLst>
                    <a:ext uri="{9D8B030D-6E8A-4147-A177-3AD203B41FA5}">
                      <a16:colId xmlns:a16="http://schemas.microsoft.com/office/drawing/2014/main" val="602675572"/>
                    </a:ext>
                  </a:extLst>
                </a:gridCol>
                <a:gridCol w="1145010">
                  <a:extLst>
                    <a:ext uri="{9D8B030D-6E8A-4147-A177-3AD203B41FA5}">
                      <a16:colId xmlns:a16="http://schemas.microsoft.com/office/drawing/2014/main" val="4273681061"/>
                    </a:ext>
                  </a:extLst>
                </a:gridCol>
              </a:tblGrid>
              <a:tr h="0">
                <a:tc>
                  <a:txBody>
                    <a:bodyPr/>
                    <a:lstStyle/>
                    <a:p>
                      <a:pPr algn="ctr" fontAlgn="ctr"/>
                      <a:r>
                        <a:rPr lang="en-US" sz="900" b="1" i="0" u="none" strike="noStrike" dirty="0">
                          <a:solidFill>
                            <a:srgbClr val="000000"/>
                          </a:solidFill>
                          <a:effectLst/>
                          <a:latin typeface="Calibri" panose="020F0502020204030204" pitchFamily="34" charset="0"/>
                          <a:cs typeface="Calibri" panose="020F0502020204030204" pitchFamily="34" charset="0"/>
                        </a:rPr>
                        <a:t>WBS/Account ID</a:t>
                      </a:r>
                    </a:p>
                  </a:txBody>
                  <a:tcPr marL="5875" marR="5875" marT="5875" marB="0" anchor="ctr">
                    <a:lnL w="12700" cap="flat" cmpd="sng" algn="ctr">
                      <a:solidFill>
                        <a:srgbClr val="5F5F5F"/>
                      </a:solidFill>
                      <a:prstDash val="solid"/>
                      <a:round/>
                      <a:headEnd type="none" w="med" len="med"/>
                      <a:tailEnd type="none" w="med" len="med"/>
                    </a:lnL>
                    <a:lnR w="12700" cap="flat" cmpd="sng" algn="ctr">
                      <a:solidFill>
                        <a:srgbClr val="5F5F5F"/>
                      </a:solidFill>
                      <a:prstDash val="solid"/>
                      <a:round/>
                      <a:headEnd type="none" w="med" len="med"/>
                      <a:tailEnd type="none" w="med" len="med"/>
                    </a:lnR>
                    <a:lnT w="12700" cap="flat" cmpd="sng" algn="ctr">
                      <a:solidFill>
                        <a:srgbClr val="5F5F5F"/>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2D050"/>
                    </a:solidFill>
                  </a:tcPr>
                </a:tc>
                <a:tc>
                  <a:txBody>
                    <a:bodyPr/>
                    <a:lstStyle/>
                    <a:p>
                      <a:pPr algn="ctr" fontAlgn="ctr"/>
                      <a:r>
                        <a:rPr lang="en-US" sz="900" b="1" i="0" u="none" strike="noStrike" dirty="0">
                          <a:solidFill>
                            <a:srgbClr val="000000"/>
                          </a:solidFill>
                          <a:effectLst/>
                          <a:latin typeface="Calibri" panose="020F0502020204030204" pitchFamily="34" charset="0"/>
                          <a:cs typeface="Calibri" panose="020F0502020204030204" pitchFamily="34" charset="0"/>
                        </a:rPr>
                        <a:t>Activity Code</a:t>
                      </a:r>
                    </a:p>
                  </a:txBody>
                  <a:tcPr marL="5875" marR="5875" marT="5875" marB="0" anchor="ctr">
                    <a:lnL w="12700" cap="flat" cmpd="sng" algn="ctr">
                      <a:solidFill>
                        <a:srgbClr val="5F5F5F"/>
                      </a:solidFill>
                      <a:prstDash val="solid"/>
                      <a:round/>
                      <a:headEnd type="none" w="med" len="med"/>
                      <a:tailEnd type="none" w="med" len="med"/>
                    </a:lnL>
                    <a:lnR w="12700" cap="flat" cmpd="sng" algn="ctr">
                      <a:solidFill>
                        <a:srgbClr val="5F5F5F"/>
                      </a:solidFill>
                      <a:prstDash val="solid"/>
                      <a:round/>
                      <a:headEnd type="none" w="med" len="med"/>
                      <a:tailEnd type="none" w="med" len="med"/>
                    </a:lnR>
                    <a:lnT w="12700" cap="flat" cmpd="sng" algn="ctr">
                      <a:solidFill>
                        <a:srgbClr val="5F5F5F"/>
                      </a:solidFill>
                      <a:prstDash val="solid"/>
                      <a:round/>
                      <a:headEnd type="none" w="med" len="med"/>
                      <a:tailEnd type="none" w="med" len="med"/>
                    </a:lnT>
                    <a:lnB w="12700" cap="flat" cmpd="sng" algn="ctr">
                      <a:solidFill>
                        <a:srgbClr val="5F5F5F"/>
                      </a:solidFill>
                      <a:prstDash val="solid"/>
                      <a:round/>
                      <a:headEnd type="none" w="med" len="med"/>
                      <a:tailEnd type="none" w="med" len="med"/>
                    </a:lnB>
                    <a:solidFill>
                      <a:srgbClr val="92D050"/>
                    </a:solidFill>
                  </a:tcPr>
                </a:tc>
                <a:tc>
                  <a:txBody>
                    <a:bodyPr/>
                    <a:lstStyle/>
                    <a:p>
                      <a:pPr algn="ctr" fontAlgn="ctr"/>
                      <a:r>
                        <a:rPr lang="en-US" sz="900" b="1" i="0" u="none" strike="noStrike" dirty="0">
                          <a:solidFill>
                            <a:srgbClr val="000000"/>
                          </a:solidFill>
                          <a:effectLst/>
                          <a:latin typeface="Calibri" panose="020F0502020204030204" pitchFamily="34" charset="0"/>
                          <a:cs typeface="Calibri" panose="020F0502020204030204" pitchFamily="34" charset="0"/>
                        </a:rPr>
                        <a:t>Activity Description</a:t>
                      </a:r>
                    </a:p>
                  </a:txBody>
                  <a:tcPr marL="5875" marR="5875" marT="5875" marB="0" anchor="ctr">
                    <a:lnL w="12700" cap="flat" cmpd="sng" algn="ctr">
                      <a:solidFill>
                        <a:srgbClr val="5F5F5F"/>
                      </a:solidFill>
                      <a:prstDash val="solid"/>
                      <a:round/>
                      <a:headEnd type="none" w="med" len="med"/>
                      <a:tailEnd type="none" w="med" len="med"/>
                    </a:lnL>
                    <a:lnR w="12700" cap="flat" cmpd="sng" algn="ctr">
                      <a:solidFill>
                        <a:srgbClr val="5F5F5F"/>
                      </a:solidFill>
                      <a:prstDash val="solid"/>
                      <a:round/>
                      <a:headEnd type="none" w="med" len="med"/>
                      <a:tailEnd type="none" w="med" len="med"/>
                    </a:lnR>
                    <a:lnT w="12700" cap="flat" cmpd="sng" algn="ctr">
                      <a:solidFill>
                        <a:srgbClr val="5F5F5F"/>
                      </a:solidFill>
                      <a:prstDash val="solid"/>
                      <a:round/>
                      <a:headEnd type="none" w="med" len="med"/>
                      <a:tailEnd type="none" w="med" len="med"/>
                    </a:lnT>
                    <a:lnB w="12700" cap="flat" cmpd="sng" algn="ctr">
                      <a:solidFill>
                        <a:srgbClr val="5F5F5F"/>
                      </a:solidFill>
                      <a:prstDash val="solid"/>
                      <a:round/>
                      <a:headEnd type="none" w="med" len="med"/>
                      <a:tailEnd type="none" w="med" len="med"/>
                    </a:lnB>
                    <a:solidFill>
                      <a:srgbClr val="92D050"/>
                    </a:solidFill>
                  </a:tcPr>
                </a:tc>
                <a:tc>
                  <a:txBody>
                    <a:bodyPr/>
                    <a:lstStyle/>
                    <a:p>
                      <a:pPr algn="ctr" fontAlgn="ctr"/>
                      <a:r>
                        <a:rPr lang="en-US" sz="900" b="1" i="0" u="none" strike="noStrike" dirty="0">
                          <a:solidFill>
                            <a:srgbClr val="000000"/>
                          </a:solidFill>
                          <a:effectLst/>
                          <a:latin typeface="Calibri" panose="020F0502020204030204" pitchFamily="34" charset="0"/>
                          <a:cs typeface="Calibri" panose="020F0502020204030204" pitchFamily="34" charset="0"/>
                        </a:rPr>
                        <a:t>Code Type</a:t>
                      </a:r>
                    </a:p>
                  </a:txBody>
                  <a:tcPr marL="5875" marR="5875" marT="5875" marB="0" anchor="ctr">
                    <a:lnL w="12700" cap="flat" cmpd="sng" algn="ctr">
                      <a:solidFill>
                        <a:srgbClr val="5F5F5F"/>
                      </a:solidFill>
                      <a:prstDash val="solid"/>
                      <a:round/>
                      <a:headEnd type="none" w="med" len="med"/>
                      <a:tailEnd type="none" w="med" len="med"/>
                    </a:lnL>
                    <a:lnR w="12700" cap="flat" cmpd="sng" algn="ctr">
                      <a:solidFill>
                        <a:srgbClr val="5F5F5F"/>
                      </a:solidFill>
                      <a:prstDash val="solid"/>
                      <a:round/>
                      <a:headEnd type="none" w="med" len="med"/>
                      <a:tailEnd type="none" w="med" len="med"/>
                    </a:lnR>
                    <a:lnT w="12700" cap="flat" cmpd="sng" algn="ctr">
                      <a:solidFill>
                        <a:srgbClr val="5F5F5F"/>
                      </a:solidFill>
                      <a:prstDash val="solid"/>
                      <a:round/>
                      <a:headEnd type="none" w="med" len="med"/>
                      <a:tailEnd type="none" w="med" len="med"/>
                    </a:lnT>
                    <a:lnB w="12700" cap="flat" cmpd="sng" algn="ctr">
                      <a:solidFill>
                        <a:srgbClr val="5F5F5F"/>
                      </a:solidFill>
                      <a:prstDash val="solid"/>
                      <a:round/>
                      <a:headEnd type="none" w="med" len="med"/>
                      <a:tailEnd type="none" w="med" len="med"/>
                    </a:lnB>
                    <a:solidFill>
                      <a:srgbClr val="92D050"/>
                    </a:solidFill>
                  </a:tcPr>
                </a:tc>
                <a:extLst>
                  <a:ext uri="{0D108BD9-81ED-4DB2-BD59-A6C34878D82A}">
                    <a16:rowId xmlns:a16="http://schemas.microsoft.com/office/drawing/2014/main" val="35618542"/>
                  </a:ext>
                </a:extLst>
              </a:tr>
              <a:tr h="112550">
                <a:tc rowSpan="2">
                  <a:txBody>
                    <a:bodyPr/>
                    <a:lstStyle/>
                    <a:p>
                      <a:pPr marL="0" marR="0" lvl="0" indent="0" algn="l" defTabSz="966828" rtl="0" eaLnBrk="1" fontAlgn="auto" latinLnBrk="0" hangingPunct="1">
                        <a:lnSpc>
                          <a:spcPct val="100000"/>
                        </a:lnSpc>
                        <a:spcBef>
                          <a:spcPts val="0"/>
                        </a:spcBef>
                        <a:spcAft>
                          <a:spcPts val="0"/>
                        </a:spcAft>
                        <a:buClrTx/>
                        <a:buSzTx/>
                        <a:buFontTx/>
                        <a:buNone/>
                        <a:tabLst/>
                        <a:defRPr/>
                      </a:pPr>
                      <a:r>
                        <a:rPr lang="en-US" sz="900" b="0" i="0" u="none" strike="noStrike" dirty="0">
                          <a:solidFill>
                            <a:srgbClr val="000000"/>
                          </a:solidFill>
                          <a:effectLst/>
                          <a:latin typeface="Calibri" panose="020F0502020204030204" pitchFamily="34" charset="0"/>
                          <a:cs typeface="Calibri" panose="020F0502020204030204" pitchFamily="34" charset="0"/>
                        </a:rPr>
                        <a:t>C.XXXXX.001</a:t>
                      </a:r>
                    </a:p>
                  </a:txBody>
                  <a:tcPr>
                    <a:lnT w="12700" cap="flat" cmpd="sng" algn="ctr">
                      <a:solidFill>
                        <a:srgbClr val="000000"/>
                      </a:solidFill>
                      <a:prstDash val="solid"/>
                      <a:round/>
                      <a:headEnd type="none" w="med" len="med"/>
                      <a:tailEnd type="none" w="med" len="med"/>
                    </a:lnT>
                  </a:tcPr>
                </a:tc>
                <a:tc>
                  <a:txBody>
                    <a:bodyPr/>
                    <a:lstStyle/>
                    <a:p>
                      <a:pPr algn="l" fontAlgn="ctr"/>
                      <a:r>
                        <a:rPr lang="en-US" sz="900" b="0" i="0" u="none" strike="noStrike" dirty="0">
                          <a:solidFill>
                            <a:srgbClr val="000000"/>
                          </a:solidFill>
                          <a:effectLst/>
                          <a:latin typeface="Calibri" panose="020F0502020204030204" pitchFamily="34" charset="0"/>
                          <a:cs typeface="Calibri" panose="020F0502020204030204" pitchFamily="34" charset="0"/>
                        </a:rPr>
                        <a:t>GB0020</a:t>
                      </a:r>
                    </a:p>
                  </a:txBody>
                  <a:tcPr marL="5875" marR="5875" marT="5875" marB="0" anchor="ctr">
                    <a:lnR w="12700" cap="flat" cmpd="sng" algn="ctr">
                      <a:solidFill>
                        <a:srgbClr val="5F5F5F"/>
                      </a:solidFill>
                      <a:prstDash val="solid"/>
                      <a:round/>
                      <a:headEnd type="none" w="med" len="med"/>
                      <a:tailEnd type="none" w="med" len="med"/>
                    </a:lnR>
                    <a:lnT w="12700" cap="flat" cmpd="sng" algn="ctr">
                      <a:solidFill>
                        <a:srgbClr val="5F5F5F"/>
                      </a:solidFill>
                      <a:prstDash val="solid"/>
                      <a:round/>
                      <a:headEnd type="none" w="med" len="med"/>
                      <a:tailEnd type="none" w="med" len="med"/>
                    </a:lnT>
                    <a:lnB w="12700" cap="flat" cmpd="sng" algn="ctr">
                      <a:solidFill>
                        <a:srgbClr val="5F5F5F"/>
                      </a:solidFill>
                      <a:prstDash val="solid"/>
                      <a:round/>
                      <a:headEnd type="none" w="med" len="med"/>
                      <a:tailEnd type="none" w="med" len="med"/>
                    </a:lnB>
                  </a:tcPr>
                </a:tc>
                <a:tc>
                  <a:txBody>
                    <a:bodyPr/>
                    <a:lstStyle/>
                    <a:p>
                      <a:pPr algn="l" fontAlgn="ctr"/>
                      <a:r>
                        <a:rPr lang="en-US" sz="900" b="0" i="0" u="none" strike="noStrike" dirty="0">
                          <a:solidFill>
                            <a:srgbClr val="000000"/>
                          </a:solidFill>
                          <a:effectLst/>
                          <a:latin typeface="Calibri" panose="020F0502020204030204" pitchFamily="34" charset="0"/>
                          <a:cs typeface="Calibri" panose="020F0502020204030204" pitchFamily="34" charset="0"/>
                        </a:rPr>
                        <a:t>General Billable</a:t>
                      </a:r>
                    </a:p>
                  </a:txBody>
                  <a:tcPr marL="5875" marR="5875" marT="5875" marB="0" anchor="ctr">
                    <a:lnL w="12700" cap="flat" cmpd="sng" algn="ctr">
                      <a:solidFill>
                        <a:srgbClr val="5F5F5F"/>
                      </a:solidFill>
                      <a:prstDash val="solid"/>
                      <a:round/>
                      <a:headEnd type="none" w="med" len="med"/>
                      <a:tailEnd type="none" w="med" len="med"/>
                    </a:lnL>
                    <a:lnR w="12700" cap="flat" cmpd="sng" algn="ctr">
                      <a:solidFill>
                        <a:srgbClr val="5F5F5F"/>
                      </a:solidFill>
                      <a:prstDash val="solid"/>
                      <a:round/>
                      <a:headEnd type="none" w="med" len="med"/>
                      <a:tailEnd type="none" w="med" len="med"/>
                    </a:lnR>
                    <a:lnT w="12700" cap="flat" cmpd="sng" algn="ctr">
                      <a:solidFill>
                        <a:srgbClr val="5F5F5F"/>
                      </a:solidFill>
                      <a:prstDash val="solid"/>
                      <a:round/>
                      <a:headEnd type="none" w="med" len="med"/>
                      <a:tailEnd type="none" w="med" len="med"/>
                    </a:lnT>
                    <a:lnB w="12700" cap="flat" cmpd="sng" algn="ctr">
                      <a:solidFill>
                        <a:srgbClr val="5F5F5F"/>
                      </a:solidFill>
                      <a:prstDash val="solid"/>
                      <a:round/>
                      <a:headEnd type="none" w="med" len="med"/>
                      <a:tailEnd type="none" w="med" len="med"/>
                    </a:lnB>
                  </a:tcPr>
                </a:tc>
                <a:tc>
                  <a:txBody>
                    <a:bodyPr/>
                    <a:lstStyle/>
                    <a:p>
                      <a:pPr algn="l" fontAlgn="ctr"/>
                      <a:r>
                        <a:rPr lang="en-US" sz="900" b="0" i="0" u="none" strike="noStrike" dirty="0">
                          <a:solidFill>
                            <a:srgbClr val="000000"/>
                          </a:solidFill>
                          <a:effectLst/>
                          <a:latin typeface="Calibri" panose="020F0502020204030204" pitchFamily="34" charset="0"/>
                          <a:cs typeface="Calibri" panose="020F0502020204030204" pitchFamily="34" charset="0"/>
                        </a:rPr>
                        <a:t>Billable</a:t>
                      </a:r>
                    </a:p>
                  </a:txBody>
                  <a:tcPr marL="5875" marR="5875" marT="5875" marB="0" anchor="ctr">
                    <a:lnL w="12700" cap="flat" cmpd="sng" algn="ctr">
                      <a:solidFill>
                        <a:srgbClr val="5F5F5F"/>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5F5F5F"/>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34373013"/>
                  </a:ext>
                </a:extLst>
              </a:tr>
              <a:tr h="125762">
                <a:tc vMerge="1">
                  <a:txBody>
                    <a:bodyPr/>
                    <a:lstStyle/>
                    <a:p>
                      <a:endParaRPr lang="en-US"/>
                    </a:p>
                  </a:txBody>
                  <a:tcPr/>
                </a:tc>
                <a:tc>
                  <a:txBody>
                    <a:bodyPr/>
                    <a:lstStyle/>
                    <a:p>
                      <a:pPr algn="l" fontAlgn="ctr"/>
                      <a:r>
                        <a:rPr lang="en-US" sz="900" b="0" i="0" u="none" strike="noStrike" dirty="0">
                          <a:solidFill>
                            <a:srgbClr val="000000"/>
                          </a:solidFill>
                          <a:effectLst/>
                          <a:latin typeface="Calibri" panose="020F0502020204030204" pitchFamily="34" charset="0"/>
                          <a:cs typeface="Calibri" panose="020F0502020204030204" pitchFamily="34" charset="0"/>
                        </a:rPr>
                        <a:t>GN0035</a:t>
                      </a:r>
                    </a:p>
                  </a:txBody>
                  <a:tcPr marL="5875" marR="5875" marT="5875" marB="0" anchor="ctr">
                    <a:lnR w="12700" cap="flat" cmpd="sng" algn="ctr">
                      <a:solidFill>
                        <a:srgbClr val="5F5F5F"/>
                      </a:solidFill>
                      <a:prstDash val="solid"/>
                      <a:round/>
                      <a:headEnd type="none" w="med" len="med"/>
                      <a:tailEnd type="none" w="med" len="med"/>
                    </a:lnR>
                    <a:lnT w="12700" cap="flat" cmpd="sng" algn="ctr">
                      <a:solidFill>
                        <a:srgbClr val="5F5F5F"/>
                      </a:solidFill>
                      <a:prstDash val="solid"/>
                      <a:round/>
                      <a:headEnd type="none" w="med" len="med"/>
                      <a:tailEnd type="none" w="med" len="med"/>
                    </a:lnT>
                    <a:lnB w="12700" cap="flat" cmpd="sng" algn="ctr">
                      <a:solidFill>
                        <a:srgbClr val="5F5F5F"/>
                      </a:solidFill>
                      <a:prstDash val="solid"/>
                      <a:round/>
                      <a:headEnd type="none" w="med" len="med"/>
                      <a:tailEnd type="none" w="med" len="med"/>
                    </a:lnB>
                  </a:tcPr>
                </a:tc>
                <a:tc>
                  <a:txBody>
                    <a:bodyPr/>
                    <a:lstStyle/>
                    <a:p>
                      <a:pPr algn="l" fontAlgn="ctr"/>
                      <a:r>
                        <a:rPr lang="en-US" sz="900" b="0" i="0" u="none" strike="noStrike" dirty="0">
                          <a:solidFill>
                            <a:srgbClr val="000000"/>
                          </a:solidFill>
                          <a:effectLst/>
                          <a:latin typeface="Calibri" panose="020F0502020204030204" pitchFamily="34" charset="0"/>
                          <a:cs typeface="Calibri" panose="020F0502020204030204" pitchFamily="34" charset="0"/>
                        </a:rPr>
                        <a:t>Costed not Billable</a:t>
                      </a:r>
                    </a:p>
                  </a:txBody>
                  <a:tcPr marL="5875" marR="5875" marT="5875" marB="0" anchor="ctr">
                    <a:lnL w="12700" cap="flat" cmpd="sng" algn="ctr">
                      <a:solidFill>
                        <a:srgbClr val="5F5F5F"/>
                      </a:solidFill>
                      <a:prstDash val="solid"/>
                      <a:round/>
                      <a:headEnd type="none" w="med" len="med"/>
                      <a:tailEnd type="none" w="med" len="med"/>
                    </a:lnL>
                    <a:lnR w="12700" cap="flat" cmpd="sng" algn="ctr">
                      <a:solidFill>
                        <a:srgbClr val="5F5F5F"/>
                      </a:solidFill>
                      <a:prstDash val="solid"/>
                      <a:round/>
                      <a:headEnd type="none" w="med" len="med"/>
                      <a:tailEnd type="none" w="med" len="med"/>
                    </a:lnR>
                    <a:lnT w="12700" cap="flat" cmpd="sng" algn="ctr">
                      <a:solidFill>
                        <a:srgbClr val="5F5F5F"/>
                      </a:solidFill>
                      <a:prstDash val="solid"/>
                      <a:round/>
                      <a:headEnd type="none" w="med" len="med"/>
                      <a:tailEnd type="none" w="med" len="med"/>
                    </a:lnT>
                    <a:lnB w="12700" cap="flat" cmpd="sng" algn="ctr">
                      <a:solidFill>
                        <a:srgbClr val="5F5F5F"/>
                      </a:solidFill>
                      <a:prstDash val="solid"/>
                      <a:round/>
                      <a:headEnd type="none" w="med" len="med"/>
                      <a:tailEnd type="none" w="med" len="med"/>
                    </a:lnB>
                  </a:tcPr>
                </a:tc>
                <a:tc>
                  <a:txBody>
                    <a:bodyPr/>
                    <a:lstStyle/>
                    <a:p>
                      <a:pPr algn="l" fontAlgn="ctr"/>
                      <a:r>
                        <a:rPr lang="en-US" sz="900" b="0" i="0" u="none" strike="noStrike" dirty="0">
                          <a:solidFill>
                            <a:srgbClr val="000000"/>
                          </a:solidFill>
                          <a:effectLst/>
                          <a:latin typeface="Calibri" panose="020F0502020204030204" pitchFamily="34" charset="0"/>
                          <a:cs typeface="Calibri" panose="020F0502020204030204" pitchFamily="34" charset="0"/>
                        </a:rPr>
                        <a:t>Chargeable</a:t>
                      </a:r>
                    </a:p>
                  </a:txBody>
                  <a:tcPr marL="5875" marR="5875" marT="5875" marB="0">
                    <a:lnL w="12700" cap="flat" cmpd="sng" algn="ctr">
                      <a:solidFill>
                        <a:srgbClr val="5F5F5F"/>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11878607"/>
                  </a:ext>
                </a:extLst>
              </a:tr>
            </a:tbl>
          </a:graphicData>
        </a:graphic>
      </p:graphicFrame>
      <p:graphicFrame>
        <p:nvGraphicFramePr>
          <p:cNvPr id="9" name="Table 8">
            <a:extLst>
              <a:ext uri="{FF2B5EF4-FFF2-40B4-BE49-F238E27FC236}">
                <a16:creationId xmlns:a16="http://schemas.microsoft.com/office/drawing/2014/main" id="{8F1F1352-952B-7743-9D69-8833455412CF}"/>
              </a:ext>
            </a:extLst>
          </p:cNvPr>
          <p:cNvGraphicFramePr>
            <a:graphicFrameLocks noGrp="1"/>
          </p:cNvGraphicFramePr>
          <p:nvPr>
            <p:extLst>
              <p:ext uri="{D42A27DB-BD31-4B8C-83A1-F6EECF244321}">
                <p14:modId xmlns:p14="http://schemas.microsoft.com/office/powerpoint/2010/main" val="2169860383"/>
              </p:ext>
            </p:extLst>
          </p:nvPr>
        </p:nvGraphicFramePr>
        <p:xfrm>
          <a:off x="8739622" y="4267101"/>
          <a:ext cx="3117039" cy="560390"/>
        </p:xfrm>
        <a:graphic>
          <a:graphicData uri="http://schemas.openxmlformats.org/drawingml/2006/table">
            <a:tbl>
              <a:tblPr/>
              <a:tblGrid>
                <a:gridCol w="850427">
                  <a:extLst>
                    <a:ext uri="{9D8B030D-6E8A-4147-A177-3AD203B41FA5}">
                      <a16:colId xmlns:a16="http://schemas.microsoft.com/office/drawing/2014/main" val="1993445484"/>
                    </a:ext>
                  </a:extLst>
                </a:gridCol>
                <a:gridCol w="567732">
                  <a:extLst>
                    <a:ext uri="{9D8B030D-6E8A-4147-A177-3AD203B41FA5}">
                      <a16:colId xmlns:a16="http://schemas.microsoft.com/office/drawing/2014/main" val="69443546"/>
                    </a:ext>
                  </a:extLst>
                </a:gridCol>
                <a:gridCol w="1056179">
                  <a:extLst>
                    <a:ext uri="{9D8B030D-6E8A-4147-A177-3AD203B41FA5}">
                      <a16:colId xmlns:a16="http://schemas.microsoft.com/office/drawing/2014/main" val="2723421203"/>
                    </a:ext>
                  </a:extLst>
                </a:gridCol>
                <a:gridCol w="642701">
                  <a:extLst>
                    <a:ext uri="{9D8B030D-6E8A-4147-A177-3AD203B41FA5}">
                      <a16:colId xmlns:a16="http://schemas.microsoft.com/office/drawing/2014/main" val="3360251811"/>
                    </a:ext>
                  </a:extLst>
                </a:gridCol>
              </a:tblGrid>
              <a:tr h="230833">
                <a:tc>
                  <a:txBody>
                    <a:bodyPr/>
                    <a:lstStyle/>
                    <a:p>
                      <a:pPr algn="ctr" fontAlgn="ctr"/>
                      <a:r>
                        <a:rPr lang="en-US" sz="900" b="1" i="0" u="none" strike="noStrike" dirty="0">
                          <a:solidFill>
                            <a:srgbClr val="000000"/>
                          </a:solidFill>
                          <a:effectLst/>
                          <a:latin typeface="Calibri" panose="020F0502020204030204" pitchFamily="34" charset="0"/>
                          <a:cs typeface="Calibri" panose="020F0502020204030204" pitchFamily="34" charset="0"/>
                        </a:rPr>
                        <a:t>WBS/Account ID</a:t>
                      </a:r>
                    </a:p>
                  </a:txBody>
                  <a:tcPr marL="5875" marR="5875" marT="5875" marB="0" anchor="ctr">
                    <a:lnL w="12700" cap="flat" cmpd="sng" algn="ctr">
                      <a:solidFill>
                        <a:srgbClr val="5F5F5F"/>
                      </a:solidFill>
                      <a:prstDash val="solid"/>
                      <a:round/>
                      <a:headEnd type="none" w="med" len="med"/>
                      <a:tailEnd type="none" w="med" len="med"/>
                    </a:lnL>
                    <a:lnR w="12700" cap="flat" cmpd="sng" algn="ctr">
                      <a:solidFill>
                        <a:srgbClr val="5F5F5F"/>
                      </a:solidFill>
                      <a:prstDash val="solid"/>
                      <a:round/>
                      <a:headEnd type="none" w="med" len="med"/>
                      <a:tailEnd type="none" w="med" len="med"/>
                    </a:lnR>
                    <a:lnT w="12700" cap="flat" cmpd="sng" algn="ctr">
                      <a:solidFill>
                        <a:srgbClr val="5F5F5F"/>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2D050"/>
                    </a:solidFill>
                  </a:tcPr>
                </a:tc>
                <a:tc>
                  <a:txBody>
                    <a:bodyPr/>
                    <a:lstStyle/>
                    <a:p>
                      <a:pPr algn="ctr" fontAlgn="ctr"/>
                      <a:r>
                        <a:rPr lang="en-US" sz="900" b="1" i="0" u="none" strike="noStrike" dirty="0">
                          <a:solidFill>
                            <a:srgbClr val="000000"/>
                          </a:solidFill>
                          <a:effectLst/>
                          <a:latin typeface="Calibri" panose="020F0502020204030204" pitchFamily="34" charset="0"/>
                          <a:cs typeface="Calibri" panose="020F0502020204030204" pitchFamily="34" charset="0"/>
                        </a:rPr>
                        <a:t>Activity Code</a:t>
                      </a:r>
                    </a:p>
                  </a:txBody>
                  <a:tcPr marL="5875" marR="5875" marT="5875" marB="0" anchor="ctr">
                    <a:lnL w="12700" cap="flat" cmpd="sng" algn="ctr">
                      <a:solidFill>
                        <a:srgbClr val="5F5F5F"/>
                      </a:solidFill>
                      <a:prstDash val="solid"/>
                      <a:round/>
                      <a:headEnd type="none" w="med" len="med"/>
                      <a:tailEnd type="none" w="med" len="med"/>
                    </a:lnL>
                    <a:lnR w="12700" cap="flat" cmpd="sng" algn="ctr">
                      <a:solidFill>
                        <a:srgbClr val="5F5F5F"/>
                      </a:solidFill>
                      <a:prstDash val="solid"/>
                      <a:round/>
                      <a:headEnd type="none" w="med" len="med"/>
                      <a:tailEnd type="none" w="med" len="med"/>
                    </a:lnR>
                    <a:lnT w="12700" cap="flat" cmpd="sng" algn="ctr">
                      <a:solidFill>
                        <a:srgbClr val="5F5F5F"/>
                      </a:solidFill>
                      <a:prstDash val="solid"/>
                      <a:round/>
                      <a:headEnd type="none" w="med" len="med"/>
                      <a:tailEnd type="none" w="med" len="med"/>
                    </a:lnT>
                    <a:lnB w="12700" cap="flat" cmpd="sng" algn="ctr">
                      <a:solidFill>
                        <a:srgbClr val="5F5F5F"/>
                      </a:solidFill>
                      <a:prstDash val="solid"/>
                      <a:round/>
                      <a:headEnd type="none" w="med" len="med"/>
                      <a:tailEnd type="none" w="med" len="med"/>
                    </a:lnB>
                    <a:solidFill>
                      <a:srgbClr val="92D050"/>
                    </a:solidFill>
                  </a:tcPr>
                </a:tc>
                <a:tc>
                  <a:txBody>
                    <a:bodyPr/>
                    <a:lstStyle/>
                    <a:p>
                      <a:pPr algn="ctr" fontAlgn="ctr"/>
                      <a:r>
                        <a:rPr lang="en-US" sz="900" b="1" i="0" u="none" strike="noStrike" dirty="0">
                          <a:solidFill>
                            <a:srgbClr val="000000"/>
                          </a:solidFill>
                          <a:effectLst/>
                          <a:latin typeface="Calibri" panose="020F0502020204030204" pitchFamily="34" charset="0"/>
                          <a:cs typeface="Calibri" panose="020F0502020204030204" pitchFamily="34" charset="0"/>
                        </a:rPr>
                        <a:t>Activity Description</a:t>
                      </a:r>
                    </a:p>
                  </a:txBody>
                  <a:tcPr marL="5875" marR="5875" marT="5875" marB="0" anchor="ctr">
                    <a:lnL w="12700" cap="flat" cmpd="sng" algn="ctr">
                      <a:solidFill>
                        <a:srgbClr val="5F5F5F"/>
                      </a:solidFill>
                      <a:prstDash val="solid"/>
                      <a:round/>
                      <a:headEnd type="none" w="med" len="med"/>
                      <a:tailEnd type="none" w="med" len="med"/>
                    </a:lnL>
                    <a:lnR w="12700" cap="flat" cmpd="sng" algn="ctr">
                      <a:solidFill>
                        <a:srgbClr val="5F5F5F"/>
                      </a:solidFill>
                      <a:prstDash val="solid"/>
                      <a:round/>
                      <a:headEnd type="none" w="med" len="med"/>
                      <a:tailEnd type="none" w="med" len="med"/>
                    </a:lnR>
                    <a:lnT w="12700" cap="flat" cmpd="sng" algn="ctr">
                      <a:solidFill>
                        <a:srgbClr val="5F5F5F"/>
                      </a:solidFill>
                      <a:prstDash val="solid"/>
                      <a:round/>
                      <a:headEnd type="none" w="med" len="med"/>
                      <a:tailEnd type="none" w="med" len="med"/>
                    </a:lnT>
                    <a:lnB w="12700" cap="flat" cmpd="sng" algn="ctr">
                      <a:solidFill>
                        <a:srgbClr val="5F5F5F"/>
                      </a:solidFill>
                      <a:prstDash val="solid"/>
                      <a:round/>
                      <a:headEnd type="none" w="med" len="med"/>
                      <a:tailEnd type="none" w="med" len="med"/>
                    </a:lnB>
                    <a:solidFill>
                      <a:srgbClr val="92D050"/>
                    </a:solidFill>
                  </a:tcPr>
                </a:tc>
                <a:tc>
                  <a:txBody>
                    <a:bodyPr/>
                    <a:lstStyle/>
                    <a:p>
                      <a:pPr algn="ctr" fontAlgn="ctr"/>
                      <a:r>
                        <a:rPr lang="en-US" sz="900" b="1" i="0" u="none" strike="noStrike" dirty="0">
                          <a:solidFill>
                            <a:srgbClr val="000000"/>
                          </a:solidFill>
                          <a:effectLst/>
                          <a:latin typeface="Calibri" panose="020F0502020204030204" pitchFamily="34" charset="0"/>
                          <a:cs typeface="Calibri" panose="020F0502020204030204" pitchFamily="34" charset="0"/>
                        </a:rPr>
                        <a:t>Code Type</a:t>
                      </a:r>
                    </a:p>
                  </a:txBody>
                  <a:tcPr marL="5875" marR="5875" marT="5875" marB="0" anchor="ctr">
                    <a:lnL w="12700" cap="flat" cmpd="sng" algn="ctr">
                      <a:solidFill>
                        <a:srgbClr val="5F5F5F"/>
                      </a:solidFill>
                      <a:prstDash val="solid"/>
                      <a:round/>
                      <a:headEnd type="none" w="med" len="med"/>
                      <a:tailEnd type="none" w="med" len="med"/>
                    </a:lnL>
                    <a:lnR w="12700" cap="flat" cmpd="sng" algn="ctr">
                      <a:solidFill>
                        <a:srgbClr val="5F5F5F"/>
                      </a:solidFill>
                      <a:prstDash val="solid"/>
                      <a:round/>
                      <a:headEnd type="none" w="med" len="med"/>
                      <a:tailEnd type="none" w="med" len="med"/>
                    </a:lnR>
                    <a:lnT w="12700" cap="flat" cmpd="sng" algn="ctr">
                      <a:solidFill>
                        <a:srgbClr val="5F5F5F"/>
                      </a:solidFill>
                      <a:prstDash val="solid"/>
                      <a:round/>
                      <a:headEnd type="none" w="med" len="med"/>
                      <a:tailEnd type="none" w="med" len="med"/>
                    </a:lnT>
                    <a:lnB w="12700" cap="flat" cmpd="sng" algn="ctr">
                      <a:solidFill>
                        <a:srgbClr val="5F5F5F"/>
                      </a:solidFill>
                      <a:prstDash val="solid"/>
                      <a:round/>
                      <a:headEnd type="none" w="med" len="med"/>
                      <a:tailEnd type="none" w="med" len="med"/>
                    </a:lnB>
                    <a:solidFill>
                      <a:srgbClr val="92D050"/>
                    </a:solidFill>
                  </a:tcPr>
                </a:tc>
                <a:extLst>
                  <a:ext uri="{0D108BD9-81ED-4DB2-BD59-A6C34878D82A}">
                    <a16:rowId xmlns:a16="http://schemas.microsoft.com/office/drawing/2014/main" val="957937661"/>
                  </a:ext>
                </a:extLst>
              </a:tr>
              <a:tr h="230833">
                <a:tc>
                  <a:txBody>
                    <a:bodyPr/>
                    <a:lstStyle/>
                    <a:p>
                      <a:pPr algn="ctr" fontAlgn="ctr"/>
                      <a:r>
                        <a:rPr lang="en-US" sz="900" b="0" i="0" u="none" strike="noStrike" dirty="0">
                          <a:solidFill>
                            <a:srgbClr val="000000"/>
                          </a:solidFill>
                          <a:effectLst/>
                          <a:latin typeface="Calibri" panose="020F0502020204030204" pitchFamily="34" charset="0"/>
                          <a:cs typeface="Calibri" panose="020F0502020204030204" pitchFamily="34" charset="0"/>
                        </a:rPr>
                        <a:t>B.XXXXX  </a:t>
                      </a:r>
                    </a:p>
                  </a:txBody>
                  <a:tcPr marL="5875" marR="5875" marT="587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ctr"/>
                      <a:r>
                        <a:rPr lang="en-US" sz="900" b="0" i="0" u="none" strike="noStrike" dirty="0">
                          <a:solidFill>
                            <a:srgbClr val="000000"/>
                          </a:solidFill>
                          <a:effectLst/>
                          <a:latin typeface="Calibri" panose="020F0502020204030204" pitchFamily="34" charset="0"/>
                          <a:cs typeface="Calibri" panose="020F0502020204030204" pitchFamily="34" charset="0"/>
                        </a:rPr>
                        <a:t>GN0919</a:t>
                      </a:r>
                    </a:p>
                  </a:txBody>
                  <a:tcPr marL="5875" marR="5875" marT="5875" marB="0" anchor="ctr">
                    <a:lnL w="12700" cap="flat" cmpd="sng" algn="ctr">
                      <a:solidFill>
                        <a:srgbClr val="000000"/>
                      </a:solidFill>
                      <a:prstDash val="solid"/>
                      <a:round/>
                      <a:headEnd type="none" w="med" len="med"/>
                      <a:tailEnd type="none" w="med" len="med"/>
                    </a:lnL>
                    <a:lnR w="12700" cap="flat" cmpd="sng" algn="ctr">
                      <a:solidFill>
                        <a:srgbClr val="5F5F5F"/>
                      </a:solidFill>
                      <a:prstDash val="solid"/>
                      <a:round/>
                      <a:headEnd type="none" w="med" len="med"/>
                      <a:tailEnd type="none" w="med" len="med"/>
                    </a:lnR>
                    <a:lnT w="12700" cap="flat" cmpd="sng" algn="ctr">
                      <a:solidFill>
                        <a:srgbClr val="5F5F5F"/>
                      </a:solidFill>
                      <a:prstDash val="solid"/>
                      <a:round/>
                      <a:headEnd type="none" w="med" len="med"/>
                      <a:tailEnd type="none" w="med" len="med"/>
                    </a:lnT>
                    <a:lnB w="12700" cap="flat" cmpd="sng" algn="ctr">
                      <a:solidFill>
                        <a:srgbClr val="5F5F5F"/>
                      </a:solidFill>
                      <a:prstDash val="solid"/>
                      <a:round/>
                      <a:headEnd type="none" w="med" len="med"/>
                      <a:tailEnd type="none" w="med" len="med"/>
                    </a:lnB>
                  </a:tcPr>
                </a:tc>
                <a:tc>
                  <a:txBody>
                    <a:bodyPr/>
                    <a:lstStyle/>
                    <a:p>
                      <a:pPr algn="l" fontAlgn="ctr"/>
                      <a:r>
                        <a:rPr lang="en-US" sz="900" b="0" i="0" u="none" strike="noStrike" dirty="0">
                          <a:solidFill>
                            <a:srgbClr val="000000"/>
                          </a:solidFill>
                          <a:effectLst/>
                          <a:latin typeface="Calibri" panose="020F0502020204030204" pitchFamily="34" charset="0"/>
                          <a:cs typeface="Calibri" panose="020F0502020204030204" pitchFamily="34" charset="0"/>
                        </a:rPr>
                        <a:t>New Business Development</a:t>
                      </a:r>
                    </a:p>
                  </a:txBody>
                  <a:tcPr marL="5875" marR="5875" marT="5875" marB="0" anchor="ctr">
                    <a:lnL w="12700" cap="flat" cmpd="sng" algn="ctr">
                      <a:solidFill>
                        <a:srgbClr val="5F5F5F"/>
                      </a:solidFill>
                      <a:prstDash val="solid"/>
                      <a:round/>
                      <a:headEnd type="none" w="med" len="med"/>
                      <a:tailEnd type="none" w="med" len="med"/>
                    </a:lnL>
                    <a:lnR w="12700" cap="flat" cmpd="sng" algn="ctr">
                      <a:solidFill>
                        <a:srgbClr val="5F5F5F"/>
                      </a:solidFill>
                      <a:prstDash val="solid"/>
                      <a:round/>
                      <a:headEnd type="none" w="med" len="med"/>
                      <a:tailEnd type="none" w="med" len="med"/>
                    </a:lnR>
                    <a:lnT w="12700" cap="flat" cmpd="sng" algn="ctr">
                      <a:solidFill>
                        <a:srgbClr val="5F5F5F"/>
                      </a:solidFill>
                      <a:prstDash val="solid"/>
                      <a:round/>
                      <a:headEnd type="none" w="med" len="med"/>
                      <a:tailEnd type="none" w="med" len="med"/>
                    </a:lnT>
                    <a:lnB w="12700" cap="flat" cmpd="sng" algn="ctr">
                      <a:solidFill>
                        <a:srgbClr val="5F5F5F"/>
                      </a:solidFill>
                      <a:prstDash val="solid"/>
                      <a:round/>
                      <a:headEnd type="none" w="med" len="med"/>
                      <a:tailEnd type="none" w="med" len="med"/>
                    </a:lnB>
                  </a:tcPr>
                </a:tc>
                <a:tc>
                  <a:txBody>
                    <a:bodyPr/>
                    <a:lstStyle/>
                    <a:p>
                      <a:pPr algn="l" fontAlgn="ctr"/>
                      <a:r>
                        <a:rPr lang="en-US" sz="900" b="0" i="0" u="none" strike="noStrike" dirty="0">
                          <a:solidFill>
                            <a:srgbClr val="000000"/>
                          </a:solidFill>
                          <a:effectLst/>
                          <a:latin typeface="Calibri" panose="020F0502020204030204" pitchFamily="34" charset="0"/>
                          <a:cs typeface="Calibri" panose="020F0502020204030204" pitchFamily="34" charset="0"/>
                        </a:rPr>
                        <a:t>Productive</a:t>
                      </a:r>
                    </a:p>
                  </a:txBody>
                  <a:tcPr marL="5875" marR="5875" marT="5875" marB="0" anchor="ctr">
                    <a:lnL w="12700" cap="flat" cmpd="sng" algn="ctr">
                      <a:solidFill>
                        <a:srgbClr val="5F5F5F"/>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5F5F5F"/>
                      </a:solidFill>
                      <a:prstDash val="solid"/>
                      <a:round/>
                      <a:headEnd type="none" w="med" len="med"/>
                      <a:tailEnd type="none" w="med" len="med"/>
                    </a:lnT>
                    <a:lnB w="12700" cap="flat" cmpd="sng" algn="ctr">
                      <a:solidFill>
                        <a:srgbClr val="5F5F5F"/>
                      </a:solidFill>
                      <a:prstDash val="solid"/>
                      <a:round/>
                      <a:headEnd type="none" w="med" len="med"/>
                      <a:tailEnd type="none" w="med" len="med"/>
                    </a:lnB>
                  </a:tcPr>
                </a:tc>
                <a:extLst>
                  <a:ext uri="{0D108BD9-81ED-4DB2-BD59-A6C34878D82A}">
                    <a16:rowId xmlns:a16="http://schemas.microsoft.com/office/drawing/2014/main" val="3624794204"/>
                  </a:ext>
                </a:extLst>
              </a:tr>
            </a:tbl>
          </a:graphicData>
        </a:graphic>
      </p:graphicFrame>
      <p:graphicFrame>
        <p:nvGraphicFramePr>
          <p:cNvPr id="16" name="Table 15">
            <a:extLst>
              <a:ext uri="{FF2B5EF4-FFF2-40B4-BE49-F238E27FC236}">
                <a16:creationId xmlns:a16="http://schemas.microsoft.com/office/drawing/2014/main" id="{CD48036C-6A4C-4381-BCBB-AEA19D326902}"/>
              </a:ext>
            </a:extLst>
          </p:cNvPr>
          <p:cNvGraphicFramePr>
            <a:graphicFrameLocks noGrp="1"/>
          </p:cNvGraphicFramePr>
          <p:nvPr>
            <p:extLst>
              <p:ext uri="{D42A27DB-BD31-4B8C-83A1-F6EECF244321}">
                <p14:modId xmlns:p14="http://schemas.microsoft.com/office/powerpoint/2010/main" val="3883610107"/>
              </p:ext>
            </p:extLst>
          </p:nvPr>
        </p:nvGraphicFramePr>
        <p:xfrm>
          <a:off x="8249194" y="5794837"/>
          <a:ext cx="3270017" cy="742950"/>
        </p:xfrm>
        <a:graphic>
          <a:graphicData uri="http://schemas.openxmlformats.org/drawingml/2006/table">
            <a:tbl>
              <a:tblPr/>
              <a:tblGrid>
                <a:gridCol w="980730">
                  <a:extLst>
                    <a:ext uri="{9D8B030D-6E8A-4147-A177-3AD203B41FA5}">
                      <a16:colId xmlns:a16="http://schemas.microsoft.com/office/drawing/2014/main" val="259385388"/>
                    </a:ext>
                  </a:extLst>
                </a:gridCol>
                <a:gridCol w="484324">
                  <a:extLst>
                    <a:ext uri="{9D8B030D-6E8A-4147-A177-3AD203B41FA5}">
                      <a16:colId xmlns:a16="http://schemas.microsoft.com/office/drawing/2014/main" val="371308499"/>
                    </a:ext>
                  </a:extLst>
                </a:gridCol>
                <a:gridCol w="1051017">
                  <a:extLst>
                    <a:ext uri="{9D8B030D-6E8A-4147-A177-3AD203B41FA5}">
                      <a16:colId xmlns:a16="http://schemas.microsoft.com/office/drawing/2014/main" val="550053641"/>
                    </a:ext>
                  </a:extLst>
                </a:gridCol>
                <a:gridCol w="753946">
                  <a:extLst>
                    <a:ext uri="{9D8B030D-6E8A-4147-A177-3AD203B41FA5}">
                      <a16:colId xmlns:a16="http://schemas.microsoft.com/office/drawing/2014/main" val="2864447739"/>
                    </a:ext>
                  </a:extLst>
                </a:gridCol>
              </a:tblGrid>
              <a:tr h="314325">
                <a:tc>
                  <a:txBody>
                    <a:bodyPr/>
                    <a:lstStyle/>
                    <a:p>
                      <a:pPr algn="ctr" fontAlgn="ctr"/>
                      <a:r>
                        <a:rPr lang="en-US" sz="900" b="1" i="0" u="none" strike="noStrike" dirty="0">
                          <a:solidFill>
                            <a:srgbClr val="000000"/>
                          </a:solidFill>
                          <a:effectLst/>
                          <a:latin typeface="Calibri" panose="020F0502020204030204" pitchFamily="34" charset="0"/>
                          <a:cs typeface="Calibri" panose="020F0502020204030204" pitchFamily="34" charset="0"/>
                        </a:rPr>
                        <a:t>WBS/Account ID</a:t>
                      </a:r>
                    </a:p>
                  </a:txBody>
                  <a:tcPr marL="9525" marR="9525" marT="9525" marB="0" anchor="ctr">
                    <a:lnL w="12700" cap="flat" cmpd="sng" algn="ctr">
                      <a:solidFill>
                        <a:srgbClr val="5F5F5F"/>
                      </a:solidFill>
                      <a:prstDash val="solid"/>
                      <a:round/>
                      <a:headEnd type="none" w="med" len="med"/>
                      <a:tailEnd type="none" w="med" len="med"/>
                    </a:lnL>
                    <a:lnR w="12700" cap="flat" cmpd="sng" algn="ctr">
                      <a:solidFill>
                        <a:srgbClr val="5F5F5F"/>
                      </a:solidFill>
                      <a:prstDash val="solid"/>
                      <a:round/>
                      <a:headEnd type="none" w="med" len="med"/>
                      <a:tailEnd type="none" w="med" len="med"/>
                    </a:lnR>
                    <a:lnT w="12700" cap="flat" cmpd="sng" algn="ctr">
                      <a:solidFill>
                        <a:srgbClr val="5F5F5F"/>
                      </a:solidFill>
                      <a:prstDash val="solid"/>
                      <a:round/>
                      <a:headEnd type="none" w="med" len="med"/>
                      <a:tailEnd type="none" w="med" len="med"/>
                    </a:lnT>
                    <a:lnB w="12700" cap="flat" cmpd="sng" algn="ctr">
                      <a:solidFill>
                        <a:srgbClr val="5F5F5F"/>
                      </a:solidFill>
                      <a:prstDash val="solid"/>
                      <a:round/>
                      <a:headEnd type="none" w="med" len="med"/>
                      <a:tailEnd type="none" w="med" len="med"/>
                    </a:lnB>
                    <a:solidFill>
                      <a:srgbClr val="92D050"/>
                    </a:solidFill>
                  </a:tcPr>
                </a:tc>
                <a:tc>
                  <a:txBody>
                    <a:bodyPr/>
                    <a:lstStyle/>
                    <a:p>
                      <a:pPr algn="ctr" fontAlgn="ctr"/>
                      <a:r>
                        <a:rPr lang="en-US" sz="900" b="1" i="0" u="none" strike="noStrike">
                          <a:solidFill>
                            <a:srgbClr val="000000"/>
                          </a:solidFill>
                          <a:effectLst/>
                          <a:latin typeface="Calibri" panose="020F0502020204030204" pitchFamily="34" charset="0"/>
                          <a:cs typeface="Calibri" panose="020F0502020204030204" pitchFamily="34" charset="0"/>
                        </a:rPr>
                        <a:t>Activity Code</a:t>
                      </a:r>
                    </a:p>
                  </a:txBody>
                  <a:tcPr marL="9525" marR="9525" marT="9525" marB="0" anchor="ctr">
                    <a:lnL w="12700" cap="flat" cmpd="sng" algn="ctr">
                      <a:solidFill>
                        <a:srgbClr val="5F5F5F"/>
                      </a:solidFill>
                      <a:prstDash val="solid"/>
                      <a:round/>
                      <a:headEnd type="none" w="med" len="med"/>
                      <a:tailEnd type="none" w="med" len="med"/>
                    </a:lnL>
                    <a:lnR w="12700" cap="flat" cmpd="sng" algn="ctr">
                      <a:solidFill>
                        <a:srgbClr val="5F5F5F"/>
                      </a:solidFill>
                      <a:prstDash val="solid"/>
                      <a:round/>
                      <a:headEnd type="none" w="med" len="med"/>
                      <a:tailEnd type="none" w="med" len="med"/>
                    </a:lnR>
                    <a:lnT w="12700" cap="flat" cmpd="sng" algn="ctr">
                      <a:solidFill>
                        <a:srgbClr val="5F5F5F"/>
                      </a:solidFill>
                      <a:prstDash val="solid"/>
                      <a:round/>
                      <a:headEnd type="none" w="med" len="med"/>
                      <a:tailEnd type="none" w="med" len="med"/>
                    </a:lnT>
                    <a:lnB w="12700" cap="flat" cmpd="sng" algn="ctr">
                      <a:solidFill>
                        <a:srgbClr val="5F5F5F"/>
                      </a:solidFill>
                      <a:prstDash val="solid"/>
                      <a:round/>
                      <a:headEnd type="none" w="med" len="med"/>
                      <a:tailEnd type="none" w="med" len="med"/>
                    </a:lnB>
                    <a:solidFill>
                      <a:srgbClr val="92D050"/>
                    </a:solidFill>
                  </a:tcPr>
                </a:tc>
                <a:tc>
                  <a:txBody>
                    <a:bodyPr/>
                    <a:lstStyle/>
                    <a:p>
                      <a:pPr algn="ctr" fontAlgn="ctr"/>
                      <a:r>
                        <a:rPr lang="en-US" sz="900" b="1" i="0" u="none" strike="noStrike">
                          <a:solidFill>
                            <a:srgbClr val="000000"/>
                          </a:solidFill>
                          <a:effectLst/>
                          <a:latin typeface="Calibri" panose="020F0502020204030204" pitchFamily="34" charset="0"/>
                          <a:cs typeface="Calibri" panose="020F0502020204030204" pitchFamily="34" charset="0"/>
                        </a:rPr>
                        <a:t>Activity Description</a:t>
                      </a:r>
                    </a:p>
                  </a:txBody>
                  <a:tcPr marL="9525" marR="9525" marT="9525" marB="0" anchor="ctr">
                    <a:lnL w="12700" cap="flat" cmpd="sng" algn="ctr">
                      <a:solidFill>
                        <a:srgbClr val="5F5F5F"/>
                      </a:solidFill>
                      <a:prstDash val="solid"/>
                      <a:round/>
                      <a:headEnd type="none" w="med" len="med"/>
                      <a:tailEnd type="none" w="med" len="med"/>
                    </a:lnL>
                    <a:lnR w="12700" cap="flat" cmpd="sng" algn="ctr">
                      <a:solidFill>
                        <a:srgbClr val="5F5F5F"/>
                      </a:solidFill>
                      <a:prstDash val="solid"/>
                      <a:round/>
                      <a:headEnd type="none" w="med" len="med"/>
                      <a:tailEnd type="none" w="med" len="med"/>
                    </a:lnR>
                    <a:lnT w="12700" cap="flat" cmpd="sng" algn="ctr">
                      <a:solidFill>
                        <a:srgbClr val="5F5F5F"/>
                      </a:solidFill>
                      <a:prstDash val="solid"/>
                      <a:round/>
                      <a:headEnd type="none" w="med" len="med"/>
                      <a:tailEnd type="none" w="med" len="med"/>
                    </a:lnT>
                    <a:lnB w="12700" cap="flat" cmpd="sng" algn="ctr">
                      <a:solidFill>
                        <a:srgbClr val="5F5F5F"/>
                      </a:solidFill>
                      <a:prstDash val="solid"/>
                      <a:round/>
                      <a:headEnd type="none" w="med" len="med"/>
                      <a:tailEnd type="none" w="med" len="med"/>
                    </a:lnB>
                    <a:solidFill>
                      <a:srgbClr val="92D050"/>
                    </a:solidFill>
                  </a:tcPr>
                </a:tc>
                <a:tc>
                  <a:txBody>
                    <a:bodyPr/>
                    <a:lstStyle/>
                    <a:p>
                      <a:pPr algn="ctr" fontAlgn="ctr"/>
                      <a:r>
                        <a:rPr lang="en-US" sz="900" b="1" i="0" u="none" strike="noStrike">
                          <a:solidFill>
                            <a:srgbClr val="000000"/>
                          </a:solidFill>
                          <a:effectLst/>
                          <a:latin typeface="Calibri" panose="020F0502020204030204" pitchFamily="34" charset="0"/>
                          <a:cs typeface="Calibri" panose="020F0502020204030204" pitchFamily="34" charset="0"/>
                        </a:rPr>
                        <a:t>Code Type</a:t>
                      </a:r>
                    </a:p>
                  </a:txBody>
                  <a:tcPr marL="9525" marR="9525" marT="9525" marB="0" anchor="ctr">
                    <a:lnL w="12700" cap="flat" cmpd="sng" algn="ctr">
                      <a:solidFill>
                        <a:srgbClr val="5F5F5F"/>
                      </a:solidFill>
                      <a:prstDash val="solid"/>
                      <a:round/>
                      <a:headEnd type="none" w="med" len="med"/>
                      <a:tailEnd type="none" w="med" len="med"/>
                    </a:lnL>
                    <a:lnR w="12700" cap="flat" cmpd="sng" algn="ctr">
                      <a:solidFill>
                        <a:srgbClr val="5F5F5F"/>
                      </a:solidFill>
                      <a:prstDash val="solid"/>
                      <a:round/>
                      <a:headEnd type="none" w="med" len="med"/>
                      <a:tailEnd type="none" w="med" len="med"/>
                    </a:lnR>
                    <a:lnT w="12700" cap="flat" cmpd="sng" algn="ctr">
                      <a:solidFill>
                        <a:srgbClr val="5F5F5F"/>
                      </a:solidFill>
                      <a:prstDash val="solid"/>
                      <a:round/>
                      <a:headEnd type="none" w="med" len="med"/>
                      <a:tailEnd type="none" w="med" len="med"/>
                    </a:lnT>
                    <a:lnB w="12700" cap="flat" cmpd="sng" algn="ctr">
                      <a:solidFill>
                        <a:srgbClr val="5F5F5F"/>
                      </a:solidFill>
                      <a:prstDash val="solid"/>
                      <a:round/>
                      <a:headEnd type="none" w="med" len="med"/>
                      <a:tailEnd type="none" w="med" len="med"/>
                    </a:lnB>
                    <a:solidFill>
                      <a:srgbClr val="92D050"/>
                    </a:solidFill>
                  </a:tcPr>
                </a:tc>
                <a:extLst>
                  <a:ext uri="{0D108BD9-81ED-4DB2-BD59-A6C34878D82A}">
                    <a16:rowId xmlns:a16="http://schemas.microsoft.com/office/drawing/2014/main" val="376900928"/>
                  </a:ext>
                </a:extLst>
              </a:tr>
              <a:tr h="228600">
                <a:tc>
                  <a:txBody>
                    <a:bodyPr/>
                    <a:lstStyle/>
                    <a:p>
                      <a:pPr algn="l" fontAlgn="ctr"/>
                      <a:r>
                        <a:rPr lang="en-US" sz="900" b="0" i="0" u="none" strike="noStrike" dirty="0">
                          <a:solidFill>
                            <a:srgbClr val="000000"/>
                          </a:solidFill>
                          <a:effectLst/>
                          <a:latin typeface="Calibri" panose="020F0502020204030204" pitchFamily="34" charset="0"/>
                          <a:cs typeface="Calibri" panose="020F0502020204030204" pitchFamily="34" charset="0"/>
                        </a:rPr>
                        <a:t>M.00562 / SK77</a:t>
                      </a:r>
                    </a:p>
                  </a:txBody>
                  <a:tcPr marL="9525" marR="9525" marT="9525" marB="0" anchor="ctr">
                    <a:lnL w="12700" cap="flat" cmpd="sng" algn="ctr">
                      <a:solidFill>
                        <a:srgbClr val="5F5F5F"/>
                      </a:solidFill>
                      <a:prstDash val="solid"/>
                      <a:round/>
                      <a:headEnd type="none" w="med" len="med"/>
                      <a:tailEnd type="none" w="med" len="med"/>
                    </a:lnL>
                    <a:lnR w="12700" cap="flat" cmpd="sng" algn="ctr">
                      <a:solidFill>
                        <a:srgbClr val="5F5F5F"/>
                      </a:solidFill>
                      <a:prstDash val="solid"/>
                      <a:round/>
                      <a:headEnd type="none" w="med" len="med"/>
                      <a:tailEnd type="none" w="med" len="med"/>
                    </a:lnR>
                    <a:lnT w="12700" cap="flat" cmpd="sng" algn="ctr">
                      <a:solidFill>
                        <a:srgbClr val="5F5F5F"/>
                      </a:solidFill>
                      <a:prstDash val="solid"/>
                      <a:round/>
                      <a:headEnd type="none" w="med" len="med"/>
                      <a:tailEnd type="none" w="med" len="med"/>
                    </a:lnT>
                    <a:lnB w="12700" cap="flat" cmpd="sng" algn="ctr">
                      <a:solidFill>
                        <a:srgbClr val="5F5F5F"/>
                      </a:solidFill>
                      <a:prstDash val="solid"/>
                      <a:round/>
                      <a:headEnd type="none" w="med" len="med"/>
                      <a:tailEnd type="none" w="med" len="med"/>
                    </a:lnB>
                  </a:tcPr>
                </a:tc>
                <a:tc>
                  <a:txBody>
                    <a:bodyPr/>
                    <a:lstStyle/>
                    <a:p>
                      <a:pPr algn="l" fontAlgn="ctr"/>
                      <a:r>
                        <a:rPr lang="en-US" sz="900" b="0" i="0" u="none" strike="noStrike">
                          <a:solidFill>
                            <a:srgbClr val="000000"/>
                          </a:solidFill>
                          <a:effectLst/>
                          <a:latin typeface="Calibri" panose="020F0502020204030204" pitchFamily="34" charset="0"/>
                          <a:cs typeface="Calibri" panose="020F0502020204030204" pitchFamily="34" charset="0"/>
                        </a:rPr>
                        <a:t>XL0H00</a:t>
                      </a:r>
                    </a:p>
                  </a:txBody>
                  <a:tcPr marL="9525" marR="9525" marT="9525" marB="0" anchor="ctr">
                    <a:lnL w="12700" cap="flat" cmpd="sng" algn="ctr">
                      <a:solidFill>
                        <a:srgbClr val="5F5F5F"/>
                      </a:solidFill>
                      <a:prstDash val="solid"/>
                      <a:round/>
                      <a:headEnd type="none" w="med" len="med"/>
                      <a:tailEnd type="none" w="med" len="med"/>
                    </a:lnL>
                    <a:lnR w="12700" cap="flat" cmpd="sng" algn="ctr">
                      <a:solidFill>
                        <a:srgbClr val="5F5F5F"/>
                      </a:solidFill>
                      <a:prstDash val="solid"/>
                      <a:round/>
                      <a:headEnd type="none" w="med" len="med"/>
                      <a:tailEnd type="none" w="med" len="med"/>
                    </a:lnR>
                    <a:lnT w="12700" cap="flat" cmpd="sng" algn="ctr">
                      <a:solidFill>
                        <a:srgbClr val="5F5F5F"/>
                      </a:solidFill>
                      <a:prstDash val="solid"/>
                      <a:round/>
                      <a:headEnd type="none" w="med" len="med"/>
                      <a:tailEnd type="none" w="med" len="med"/>
                    </a:lnT>
                    <a:lnB w="12700" cap="flat" cmpd="sng" algn="ctr">
                      <a:solidFill>
                        <a:srgbClr val="5F5F5F"/>
                      </a:solidFill>
                      <a:prstDash val="solid"/>
                      <a:round/>
                      <a:headEnd type="none" w="med" len="med"/>
                      <a:tailEnd type="none" w="med" len="med"/>
                    </a:lnB>
                  </a:tcPr>
                </a:tc>
                <a:tc>
                  <a:txBody>
                    <a:bodyPr/>
                    <a:lstStyle/>
                    <a:p>
                      <a:pPr algn="l" fontAlgn="ctr"/>
                      <a:r>
                        <a:rPr lang="en-US" sz="900" b="0" i="0" u="none" strike="noStrike" dirty="0">
                          <a:solidFill>
                            <a:srgbClr val="000000"/>
                          </a:solidFill>
                          <a:effectLst/>
                          <a:latin typeface="Calibri" panose="020F0502020204030204" pitchFamily="34" charset="0"/>
                          <a:cs typeface="Calibri" panose="020F0502020204030204" pitchFamily="34" charset="0"/>
                        </a:rPr>
                        <a:t>Non-IBM Learning</a:t>
                      </a:r>
                    </a:p>
                  </a:txBody>
                  <a:tcPr marL="9525" marR="9525" marT="9525" marB="0" anchor="ctr">
                    <a:lnL w="12700" cap="flat" cmpd="sng" algn="ctr">
                      <a:solidFill>
                        <a:srgbClr val="5F5F5F"/>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5F5F5F"/>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ctr"/>
                      <a:r>
                        <a:rPr lang="en-US" sz="900" b="0" i="0" u="none" strike="noStrike">
                          <a:solidFill>
                            <a:srgbClr val="000000"/>
                          </a:solidFill>
                          <a:effectLst/>
                          <a:latin typeface="Calibri" panose="020F0502020204030204" pitchFamily="34" charset="0"/>
                          <a:cs typeface="Calibri" panose="020F0502020204030204" pitchFamily="34" charset="0"/>
                        </a:rPr>
                        <a:t>Productive</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5F5F5F"/>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69062707"/>
                  </a:ext>
                </a:extLst>
              </a:tr>
              <a:tr h="200025">
                <a:tc>
                  <a:txBody>
                    <a:bodyPr/>
                    <a:lstStyle/>
                    <a:p>
                      <a:pPr algn="l" fontAlgn="ctr"/>
                      <a:r>
                        <a:rPr lang="en-US" sz="900" b="0" i="0" u="none" strike="noStrike" dirty="0">
                          <a:solidFill>
                            <a:srgbClr val="000000"/>
                          </a:solidFill>
                          <a:effectLst/>
                          <a:latin typeface="Calibri" panose="020F0502020204030204" pitchFamily="34" charset="0"/>
                          <a:cs typeface="Calibri" panose="020F0502020204030204" pitchFamily="34" charset="0"/>
                        </a:rPr>
                        <a:t>M.00563 / SKSI</a:t>
                      </a:r>
                    </a:p>
                  </a:txBody>
                  <a:tcPr marL="9525" marR="9525" marT="9525" marB="0" anchor="ctr">
                    <a:lnL w="12700" cap="flat" cmpd="sng" algn="ctr">
                      <a:solidFill>
                        <a:srgbClr val="5F5F5F"/>
                      </a:solidFill>
                      <a:prstDash val="solid"/>
                      <a:round/>
                      <a:headEnd type="none" w="med" len="med"/>
                      <a:tailEnd type="none" w="med" len="med"/>
                    </a:lnL>
                    <a:lnR w="12700" cap="flat" cmpd="sng" algn="ctr">
                      <a:solidFill>
                        <a:srgbClr val="5F5F5F"/>
                      </a:solidFill>
                      <a:prstDash val="solid"/>
                      <a:round/>
                      <a:headEnd type="none" w="med" len="med"/>
                      <a:tailEnd type="none" w="med" len="med"/>
                    </a:lnR>
                    <a:lnT w="12700" cap="flat" cmpd="sng" algn="ctr">
                      <a:solidFill>
                        <a:srgbClr val="5F5F5F"/>
                      </a:solidFill>
                      <a:prstDash val="solid"/>
                      <a:round/>
                      <a:headEnd type="none" w="med" len="med"/>
                      <a:tailEnd type="none" w="med" len="med"/>
                    </a:lnT>
                    <a:lnB w="12700" cap="flat" cmpd="sng" algn="ctr">
                      <a:solidFill>
                        <a:srgbClr val="5F5F5F"/>
                      </a:solidFill>
                      <a:prstDash val="solid"/>
                      <a:round/>
                      <a:headEnd type="none" w="med" len="med"/>
                      <a:tailEnd type="none" w="med" len="med"/>
                    </a:lnB>
                  </a:tcPr>
                </a:tc>
                <a:tc>
                  <a:txBody>
                    <a:bodyPr/>
                    <a:lstStyle/>
                    <a:p>
                      <a:pPr algn="l" fontAlgn="ctr"/>
                      <a:r>
                        <a:rPr lang="en-US" sz="900" b="0" i="0" u="none" strike="noStrike">
                          <a:solidFill>
                            <a:srgbClr val="000000"/>
                          </a:solidFill>
                          <a:effectLst/>
                          <a:latin typeface="Calibri" panose="020F0502020204030204" pitchFamily="34" charset="0"/>
                          <a:cs typeface="Calibri" panose="020F0502020204030204" pitchFamily="34" charset="0"/>
                        </a:rPr>
                        <a:t>VL0947</a:t>
                      </a:r>
                    </a:p>
                  </a:txBody>
                  <a:tcPr marL="9525" marR="9525" marT="9525" marB="0" anchor="ctr">
                    <a:lnL w="12700" cap="flat" cmpd="sng" algn="ctr">
                      <a:solidFill>
                        <a:srgbClr val="5F5F5F"/>
                      </a:solidFill>
                      <a:prstDash val="solid"/>
                      <a:round/>
                      <a:headEnd type="none" w="med" len="med"/>
                      <a:tailEnd type="none" w="med" len="med"/>
                    </a:lnL>
                    <a:lnR w="12700" cap="flat" cmpd="sng" algn="ctr">
                      <a:solidFill>
                        <a:srgbClr val="5F5F5F"/>
                      </a:solidFill>
                      <a:prstDash val="solid"/>
                      <a:round/>
                      <a:headEnd type="none" w="med" len="med"/>
                      <a:tailEnd type="none" w="med" len="med"/>
                    </a:lnR>
                    <a:lnT w="12700" cap="flat" cmpd="sng" algn="ctr">
                      <a:solidFill>
                        <a:srgbClr val="5F5F5F"/>
                      </a:solidFill>
                      <a:prstDash val="solid"/>
                      <a:round/>
                      <a:headEnd type="none" w="med" len="med"/>
                      <a:tailEnd type="none" w="med" len="med"/>
                    </a:lnT>
                    <a:lnB w="12700" cap="flat" cmpd="sng" algn="ctr">
                      <a:solidFill>
                        <a:srgbClr val="5F5F5F"/>
                      </a:solidFill>
                      <a:prstDash val="solid"/>
                      <a:round/>
                      <a:headEnd type="none" w="med" len="med"/>
                      <a:tailEnd type="none" w="med" len="med"/>
                    </a:lnB>
                  </a:tcPr>
                </a:tc>
                <a:tc>
                  <a:txBody>
                    <a:bodyPr/>
                    <a:lstStyle/>
                    <a:p>
                      <a:pPr algn="l" fontAlgn="ctr"/>
                      <a:r>
                        <a:rPr lang="en-US" sz="900" b="0" i="0" u="none" strike="noStrike">
                          <a:solidFill>
                            <a:srgbClr val="000000"/>
                          </a:solidFill>
                          <a:effectLst/>
                          <a:latin typeface="Calibri" panose="020F0502020204030204" pitchFamily="34" charset="0"/>
                          <a:cs typeface="Calibri" panose="020F0502020204030204" pitchFamily="34" charset="0"/>
                        </a:rPr>
                        <a:t>IBM Learning</a:t>
                      </a:r>
                    </a:p>
                  </a:txBody>
                  <a:tcPr marL="9525" marR="9525" marT="9525" marB="0" anchor="ctr">
                    <a:lnL w="12700" cap="flat" cmpd="sng" algn="ctr">
                      <a:solidFill>
                        <a:srgbClr val="5F5F5F"/>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5F5F5F"/>
                      </a:solidFill>
                      <a:prstDash val="solid"/>
                      <a:round/>
                      <a:headEnd type="none" w="med" len="med"/>
                      <a:tailEnd type="none" w="med" len="med"/>
                    </a:lnB>
                  </a:tcPr>
                </a:tc>
                <a:tc>
                  <a:txBody>
                    <a:bodyPr/>
                    <a:lstStyle/>
                    <a:p>
                      <a:pPr algn="l" fontAlgn="ctr"/>
                      <a:r>
                        <a:rPr lang="en-US" sz="900" b="0" i="0" u="none" strike="noStrike" dirty="0">
                          <a:solidFill>
                            <a:srgbClr val="000000"/>
                          </a:solidFill>
                          <a:effectLst/>
                          <a:latin typeface="Calibri" panose="020F0502020204030204" pitchFamily="34" charset="0"/>
                          <a:cs typeface="Calibri" panose="020F0502020204030204" pitchFamily="34" charset="0"/>
                        </a:rPr>
                        <a:t>Productive</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5F5F5F"/>
                      </a:solidFill>
                      <a:prstDash val="solid"/>
                      <a:round/>
                      <a:headEnd type="none" w="med" len="med"/>
                      <a:tailEnd type="none" w="med" len="med"/>
                    </a:lnB>
                  </a:tcPr>
                </a:tc>
                <a:extLst>
                  <a:ext uri="{0D108BD9-81ED-4DB2-BD59-A6C34878D82A}">
                    <a16:rowId xmlns:a16="http://schemas.microsoft.com/office/drawing/2014/main" val="2372502370"/>
                  </a:ext>
                </a:extLst>
              </a:tr>
            </a:tbl>
          </a:graphicData>
        </a:graphic>
      </p:graphicFrame>
      <p:graphicFrame>
        <p:nvGraphicFramePr>
          <p:cNvPr id="17" name="Table 16">
            <a:extLst>
              <a:ext uri="{FF2B5EF4-FFF2-40B4-BE49-F238E27FC236}">
                <a16:creationId xmlns:a16="http://schemas.microsoft.com/office/drawing/2014/main" id="{DEE3A3CA-8154-4E7F-B417-E48A045B1DD8}"/>
              </a:ext>
            </a:extLst>
          </p:cNvPr>
          <p:cNvGraphicFramePr>
            <a:graphicFrameLocks noGrp="1"/>
          </p:cNvGraphicFramePr>
          <p:nvPr>
            <p:extLst>
              <p:ext uri="{D42A27DB-BD31-4B8C-83A1-F6EECF244321}">
                <p14:modId xmlns:p14="http://schemas.microsoft.com/office/powerpoint/2010/main" val="3567215575"/>
              </p:ext>
            </p:extLst>
          </p:nvPr>
        </p:nvGraphicFramePr>
        <p:xfrm>
          <a:off x="1614663" y="5649923"/>
          <a:ext cx="3626014" cy="902304"/>
        </p:xfrm>
        <a:graphic>
          <a:graphicData uri="http://schemas.openxmlformats.org/drawingml/2006/table">
            <a:tbl>
              <a:tblPr/>
              <a:tblGrid>
                <a:gridCol w="895547">
                  <a:extLst>
                    <a:ext uri="{9D8B030D-6E8A-4147-A177-3AD203B41FA5}">
                      <a16:colId xmlns:a16="http://schemas.microsoft.com/office/drawing/2014/main" val="4254657080"/>
                    </a:ext>
                  </a:extLst>
                </a:gridCol>
                <a:gridCol w="763571">
                  <a:extLst>
                    <a:ext uri="{9D8B030D-6E8A-4147-A177-3AD203B41FA5}">
                      <a16:colId xmlns:a16="http://schemas.microsoft.com/office/drawing/2014/main" val="372009108"/>
                    </a:ext>
                  </a:extLst>
                </a:gridCol>
                <a:gridCol w="1077816">
                  <a:extLst>
                    <a:ext uri="{9D8B030D-6E8A-4147-A177-3AD203B41FA5}">
                      <a16:colId xmlns:a16="http://schemas.microsoft.com/office/drawing/2014/main" val="715536143"/>
                    </a:ext>
                  </a:extLst>
                </a:gridCol>
                <a:gridCol w="889080">
                  <a:extLst>
                    <a:ext uri="{9D8B030D-6E8A-4147-A177-3AD203B41FA5}">
                      <a16:colId xmlns:a16="http://schemas.microsoft.com/office/drawing/2014/main" val="759620714"/>
                    </a:ext>
                  </a:extLst>
                </a:gridCol>
              </a:tblGrid>
              <a:tr h="260517">
                <a:tc>
                  <a:txBody>
                    <a:bodyPr/>
                    <a:lstStyle/>
                    <a:p>
                      <a:pPr algn="ctr" fontAlgn="ctr"/>
                      <a:r>
                        <a:rPr lang="en-US" sz="900" b="1" i="0" u="none" strike="noStrike">
                          <a:solidFill>
                            <a:srgbClr val="000000"/>
                          </a:solidFill>
                          <a:effectLst/>
                          <a:latin typeface="Calibri" panose="020F0502020204030204" pitchFamily="34" charset="0"/>
                          <a:cs typeface="Calibri" panose="020F0502020204030204" pitchFamily="34" charset="0"/>
                        </a:rPr>
                        <a:t>WBS/Account ID</a:t>
                      </a:r>
                    </a:p>
                  </a:txBody>
                  <a:tcPr marL="9525" marR="9525" marT="9525" marB="0" anchor="ctr">
                    <a:lnL w="12700" cap="flat" cmpd="sng" algn="ctr">
                      <a:solidFill>
                        <a:srgbClr val="5F5F5F"/>
                      </a:solidFill>
                      <a:prstDash val="solid"/>
                      <a:round/>
                      <a:headEnd type="none" w="med" len="med"/>
                      <a:tailEnd type="none" w="med" len="med"/>
                    </a:lnL>
                    <a:lnR w="12700" cap="flat" cmpd="sng" algn="ctr">
                      <a:solidFill>
                        <a:srgbClr val="5F5F5F"/>
                      </a:solidFill>
                      <a:prstDash val="solid"/>
                      <a:round/>
                      <a:headEnd type="none" w="med" len="med"/>
                      <a:tailEnd type="none" w="med" len="med"/>
                    </a:lnR>
                    <a:lnT w="12700" cap="flat" cmpd="sng" algn="ctr">
                      <a:solidFill>
                        <a:srgbClr val="5F5F5F"/>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2D050"/>
                    </a:solidFill>
                  </a:tcPr>
                </a:tc>
                <a:tc>
                  <a:txBody>
                    <a:bodyPr/>
                    <a:lstStyle/>
                    <a:p>
                      <a:pPr algn="ctr" fontAlgn="ctr"/>
                      <a:r>
                        <a:rPr lang="en-US" sz="900" b="1" i="0" u="none" strike="noStrike">
                          <a:solidFill>
                            <a:srgbClr val="000000"/>
                          </a:solidFill>
                          <a:effectLst/>
                          <a:latin typeface="Calibri" panose="020F0502020204030204" pitchFamily="34" charset="0"/>
                          <a:cs typeface="Calibri" panose="020F0502020204030204" pitchFamily="34" charset="0"/>
                        </a:rPr>
                        <a:t>Activity Code</a:t>
                      </a:r>
                    </a:p>
                  </a:txBody>
                  <a:tcPr marL="9525" marR="9525" marT="9525" marB="0" anchor="ctr">
                    <a:lnL w="12700" cap="flat" cmpd="sng" algn="ctr">
                      <a:solidFill>
                        <a:srgbClr val="5F5F5F"/>
                      </a:solidFill>
                      <a:prstDash val="solid"/>
                      <a:round/>
                      <a:headEnd type="none" w="med" len="med"/>
                      <a:tailEnd type="none" w="med" len="med"/>
                    </a:lnL>
                    <a:lnR w="12700" cap="flat" cmpd="sng" algn="ctr">
                      <a:solidFill>
                        <a:srgbClr val="5F5F5F"/>
                      </a:solidFill>
                      <a:prstDash val="solid"/>
                      <a:round/>
                      <a:headEnd type="none" w="med" len="med"/>
                      <a:tailEnd type="none" w="med" len="med"/>
                    </a:lnR>
                    <a:lnT w="12700" cap="flat" cmpd="sng" algn="ctr">
                      <a:solidFill>
                        <a:srgbClr val="5F5F5F"/>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2D050"/>
                    </a:solidFill>
                  </a:tcPr>
                </a:tc>
                <a:tc>
                  <a:txBody>
                    <a:bodyPr/>
                    <a:lstStyle/>
                    <a:p>
                      <a:pPr algn="ctr" fontAlgn="ctr"/>
                      <a:r>
                        <a:rPr lang="en-US" sz="900" b="1" i="0" u="none" strike="noStrike">
                          <a:solidFill>
                            <a:srgbClr val="000000"/>
                          </a:solidFill>
                          <a:effectLst/>
                          <a:latin typeface="Calibri" panose="020F0502020204030204" pitchFamily="34" charset="0"/>
                          <a:cs typeface="Calibri" panose="020F0502020204030204" pitchFamily="34" charset="0"/>
                        </a:rPr>
                        <a:t>Activity Description</a:t>
                      </a:r>
                    </a:p>
                  </a:txBody>
                  <a:tcPr marL="9525" marR="9525" marT="9525" marB="0" anchor="ctr">
                    <a:lnL w="12700" cap="flat" cmpd="sng" algn="ctr">
                      <a:solidFill>
                        <a:srgbClr val="5F5F5F"/>
                      </a:solidFill>
                      <a:prstDash val="solid"/>
                      <a:round/>
                      <a:headEnd type="none" w="med" len="med"/>
                      <a:tailEnd type="none" w="med" len="med"/>
                    </a:lnL>
                    <a:lnR w="12700" cap="flat" cmpd="sng" algn="ctr">
                      <a:solidFill>
                        <a:srgbClr val="5F5F5F"/>
                      </a:solidFill>
                      <a:prstDash val="solid"/>
                      <a:round/>
                      <a:headEnd type="none" w="med" len="med"/>
                      <a:tailEnd type="none" w="med" len="med"/>
                    </a:lnR>
                    <a:lnT w="12700" cap="flat" cmpd="sng" algn="ctr">
                      <a:solidFill>
                        <a:srgbClr val="5F5F5F"/>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2D050"/>
                    </a:solidFill>
                  </a:tcPr>
                </a:tc>
                <a:tc>
                  <a:txBody>
                    <a:bodyPr/>
                    <a:lstStyle/>
                    <a:p>
                      <a:pPr algn="ctr" fontAlgn="ctr"/>
                      <a:r>
                        <a:rPr lang="en-US" sz="900" b="1" i="0" u="none" strike="noStrike">
                          <a:solidFill>
                            <a:srgbClr val="000000"/>
                          </a:solidFill>
                          <a:effectLst/>
                          <a:latin typeface="Calibri" panose="020F0502020204030204" pitchFamily="34" charset="0"/>
                          <a:cs typeface="Calibri" panose="020F0502020204030204" pitchFamily="34" charset="0"/>
                        </a:rPr>
                        <a:t>Code Type</a:t>
                      </a:r>
                    </a:p>
                  </a:txBody>
                  <a:tcPr marL="9525" marR="9525" marT="9525" marB="0" anchor="ctr">
                    <a:lnL w="12700" cap="flat" cmpd="sng" algn="ctr">
                      <a:solidFill>
                        <a:srgbClr val="5F5F5F"/>
                      </a:solidFill>
                      <a:prstDash val="solid"/>
                      <a:round/>
                      <a:headEnd type="none" w="med" len="med"/>
                      <a:tailEnd type="none" w="med" len="med"/>
                    </a:lnL>
                    <a:lnR w="12700" cap="flat" cmpd="sng" algn="ctr">
                      <a:solidFill>
                        <a:srgbClr val="5F5F5F"/>
                      </a:solidFill>
                      <a:prstDash val="solid"/>
                      <a:round/>
                      <a:headEnd type="none" w="med" len="med"/>
                      <a:tailEnd type="none" w="med" len="med"/>
                    </a:lnR>
                    <a:lnT w="12700" cap="flat" cmpd="sng" algn="ctr">
                      <a:solidFill>
                        <a:srgbClr val="5F5F5F"/>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2D050"/>
                    </a:solidFill>
                  </a:tcPr>
                </a:tc>
                <a:extLst>
                  <a:ext uri="{0D108BD9-81ED-4DB2-BD59-A6C34878D82A}">
                    <a16:rowId xmlns:a16="http://schemas.microsoft.com/office/drawing/2014/main" val="4180196459"/>
                  </a:ext>
                </a:extLst>
              </a:tr>
              <a:tr h="241479">
                <a:tc rowSpan="3">
                  <a:txBody>
                    <a:bodyPr/>
                    <a:lstStyle/>
                    <a:p>
                      <a:pPr algn="ctr" fontAlgn="ctr"/>
                      <a:r>
                        <a:rPr lang="en-US" sz="900" b="0" i="0" u="none" strike="noStrike" dirty="0">
                          <a:solidFill>
                            <a:srgbClr val="000000"/>
                          </a:solidFill>
                          <a:effectLst/>
                          <a:latin typeface="Calibri" panose="020F0502020204030204" pitchFamily="34" charset="0"/>
                          <a:cs typeface="Calibri" panose="020F0502020204030204" pitchFamily="34" charset="0"/>
                        </a:rPr>
                        <a:t>M</a:t>
                      </a:r>
                      <a:r>
                        <a:rPr lang="en-US" sz="900" b="0" i="0" u="none" strike="noStrike">
                          <a:solidFill>
                            <a:srgbClr val="000000"/>
                          </a:solidFill>
                          <a:effectLst/>
                          <a:latin typeface="Calibri" panose="020F0502020204030204" pitchFamily="34" charset="0"/>
                          <a:cs typeface="Calibri" panose="020F0502020204030204" pitchFamily="34" charset="0"/>
                        </a:rPr>
                        <a:t>.00556 </a:t>
                      </a:r>
                      <a:r>
                        <a:rPr lang="en-US" sz="900" b="0" i="0" u="none" strike="noStrike" dirty="0">
                          <a:solidFill>
                            <a:srgbClr val="000000"/>
                          </a:solidFill>
                          <a:effectLst/>
                          <a:latin typeface="Calibri" panose="020F0502020204030204" pitchFamily="34" charset="0"/>
                          <a:cs typeface="Calibri" panose="020F0502020204030204" pitchFamily="34" charset="0"/>
                        </a:rPr>
                        <a:t>/ SK77</a:t>
                      </a:r>
                    </a:p>
                  </a:txBody>
                  <a:tcPr marL="9525" marR="9525" marT="9525" marB="0" anchor="ctr">
                    <a:lnL w="12700" cap="flat" cmpd="sng" algn="ctr">
                      <a:solidFill>
                        <a:srgbClr val="5F5F5F"/>
                      </a:solidFill>
                      <a:prstDash val="solid"/>
                      <a:round/>
                      <a:headEnd type="none" w="med" len="med"/>
                      <a:tailEnd type="none" w="med" len="med"/>
                    </a:lnL>
                    <a:lnR w="12700" cap="flat" cmpd="sng" algn="ctr">
                      <a:solidFill>
                        <a:srgbClr val="5F5F5F"/>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ctr"/>
                      <a:r>
                        <a:rPr lang="en-US" sz="900" b="0" i="0" u="none" strike="noStrike">
                          <a:solidFill>
                            <a:srgbClr val="000000"/>
                          </a:solidFill>
                          <a:effectLst/>
                          <a:latin typeface="Calibri" panose="020F0502020204030204" pitchFamily="34" charset="0"/>
                          <a:cs typeface="Calibri" panose="020F0502020204030204" pitchFamily="34" charset="0"/>
                        </a:rPr>
                        <a:t>XL0A00</a:t>
                      </a:r>
                    </a:p>
                  </a:txBody>
                  <a:tcPr marL="9525" marR="9525" marT="9525" marB="0" anchor="ctr">
                    <a:lnL w="12700" cap="flat" cmpd="sng" algn="ctr">
                      <a:solidFill>
                        <a:srgbClr val="5F5F5F"/>
                      </a:solidFill>
                      <a:prstDash val="solid"/>
                      <a:round/>
                      <a:headEnd type="none" w="med" len="med"/>
                      <a:tailEnd type="none" w="med" len="med"/>
                    </a:lnL>
                    <a:lnR w="12700" cap="flat" cmpd="sng" algn="ctr">
                      <a:solidFill>
                        <a:srgbClr val="5F5F5F"/>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5F5F5F"/>
                      </a:solidFill>
                      <a:prstDash val="solid"/>
                      <a:round/>
                      <a:headEnd type="none" w="med" len="med"/>
                      <a:tailEnd type="none" w="med" len="med"/>
                    </a:lnB>
                  </a:tcPr>
                </a:tc>
                <a:tc>
                  <a:txBody>
                    <a:bodyPr/>
                    <a:lstStyle/>
                    <a:p>
                      <a:pPr algn="l" fontAlgn="ctr"/>
                      <a:r>
                        <a:rPr lang="en-US" sz="900" b="0" i="0" u="none" strike="noStrike" dirty="0">
                          <a:solidFill>
                            <a:srgbClr val="000000"/>
                          </a:solidFill>
                          <a:effectLst/>
                          <a:latin typeface="Calibri" panose="020F0502020204030204" pitchFamily="34" charset="0"/>
                          <a:cs typeface="Calibri" panose="020F0502020204030204" pitchFamily="34" charset="0"/>
                        </a:rPr>
                        <a:t>Vacation</a:t>
                      </a:r>
                    </a:p>
                  </a:txBody>
                  <a:tcPr marL="9525" marR="9525" marT="9525" marB="0" anchor="ctr">
                    <a:lnL w="12700" cap="flat" cmpd="sng" algn="ctr">
                      <a:solidFill>
                        <a:srgbClr val="5F5F5F"/>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ctr"/>
                      <a:r>
                        <a:rPr lang="en-US" sz="900" b="0" i="0" u="none" strike="noStrike">
                          <a:solidFill>
                            <a:srgbClr val="000000"/>
                          </a:solidFill>
                          <a:effectLst/>
                          <a:latin typeface="Calibri" panose="020F0502020204030204" pitchFamily="34" charset="0"/>
                          <a:cs typeface="Calibri" panose="020F0502020204030204" pitchFamily="34" charset="0"/>
                        </a:rPr>
                        <a:t>Non-Productive</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60065133"/>
                  </a:ext>
                </a:extLst>
              </a:tr>
              <a:tr h="241479">
                <a:tc vMerge="1">
                  <a:txBody>
                    <a:bodyPr/>
                    <a:lstStyle/>
                    <a:p>
                      <a:endParaRPr lang="en-US"/>
                    </a:p>
                  </a:txBody>
                  <a:tcPr/>
                </a:tc>
                <a:tc>
                  <a:txBody>
                    <a:bodyPr/>
                    <a:lstStyle/>
                    <a:p>
                      <a:pPr algn="l" fontAlgn="ctr"/>
                      <a:r>
                        <a:rPr lang="en-US" sz="900" b="0" i="0" u="none" strike="noStrike">
                          <a:solidFill>
                            <a:srgbClr val="000000"/>
                          </a:solidFill>
                          <a:effectLst/>
                          <a:latin typeface="Calibri" panose="020F0502020204030204" pitchFamily="34" charset="0"/>
                          <a:cs typeface="Calibri" panose="020F0502020204030204" pitchFamily="34" charset="0"/>
                        </a:rPr>
                        <a:t>XL0B00</a:t>
                      </a:r>
                    </a:p>
                  </a:txBody>
                  <a:tcPr marL="9525" marR="9525" marT="9525" marB="0" anchor="ctr">
                    <a:lnL w="12700" cap="flat" cmpd="sng" algn="ctr">
                      <a:solidFill>
                        <a:srgbClr val="5F5F5F"/>
                      </a:solidFill>
                      <a:prstDash val="solid"/>
                      <a:round/>
                      <a:headEnd type="none" w="med" len="med"/>
                      <a:tailEnd type="none" w="med" len="med"/>
                    </a:lnL>
                    <a:lnR w="12700" cap="flat" cmpd="sng" algn="ctr">
                      <a:solidFill>
                        <a:srgbClr val="5F5F5F"/>
                      </a:solidFill>
                      <a:prstDash val="solid"/>
                      <a:round/>
                      <a:headEnd type="none" w="med" len="med"/>
                      <a:tailEnd type="none" w="med" len="med"/>
                    </a:lnR>
                    <a:lnT w="12700" cap="flat" cmpd="sng" algn="ctr">
                      <a:solidFill>
                        <a:srgbClr val="5F5F5F"/>
                      </a:solidFill>
                      <a:prstDash val="solid"/>
                      <a:round/>
                      <a:headEnd type="none" w="med" len="med"/>
                      <a:tailEnd type="none" w="med" len="med"/>
                    </a:lnT>
                    <a:lnB w="12700" cap="flat" cmpd="sng" algn="ctr">
                      <a:solidFill>
                        <a:srgbClr val="5F5F5F"/>
                      </a:solidFill>
                      <a:prstDash val="solid"/>
                      <a:round/>
                      <a:headEnd type="none" w="med" len="med"/>
                      <a:tailEnd type="none" w="med" len="med"/>
                    </a:lnB>
                  </a:tcPr>
                </a:tc>
                <a:tc>
                  <a:txBody>
                    <a:bodyPr/>
                    <a:lstStyle/>
                    <a:p>
                      <a:pPr algn="l" fontAlgn="ctr"/>
                      <a:r>
                        <a:rPr lang="en-US" sz="900" b="0" i="0" u="none" strike="noStrike" dirty="0">
                          <a:solidFill>
                            <a:srgbClr val="000000"/>
                          </a:solidFill>
                          <a:effectLst/>
                          <a:latin typeface="Calibri" panose="020F0502020204030204" pitchFamily="34" charset="0"/>
                          <a:cs typeface="Calibri" panose="020F0502020204030204" pitchFamily="34" charset="0"/>
                        </a:rPr>
                        <a:t>Designated Holiday</a:t>
                      </a:r>
                    </a:p>
                  </a:txBody>
                  <a:tcPr marL="9525" marR="9525" marT="9525" marB="0" anchor="ctr">
                    <a:lnL w="12700" cap="flat" cmpd="sng" algn="ctr">
                      <a:solidFill>
                        <a:srgbClr val="5F5F5F"/>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ctr"/>
                      <a:r>
                        <a:rPr lang="en-US" sz="900" b="0" i="0" u="none" strike="noStrike">
                          <a:solidFill>
                            <a:srgbClr val="000000"/>
                          </a:solidFill>
                          <a:effectLst/>
                          <a:latin typeface="Calibri" panose="020F0502020204030204" pitchFamily="34" charset="0"/>
                          <a:cs typeface="Calibri" panose="020F0502020204030204" pitchFamily="34" charset="0"/>
                        </a:rPr>
                        <a:t>Non-Productive</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91854572"/>
                  </a:ext>
                </a:extLst>
              </a:tr>
              <a:tr h="158829">
                <a:tc vMerge="1">
                  <a:txBody>
                    <a:bodyPr/>
                    <a:lstStyle/>
                    <a:p>
                      <a:endParaRPr lang="en-US"/>
                    </a:p>
                  </a:txBody>
                  <a:tcPr>
                    <a:lnT w="12700" cap="flat" cmpd="sng" algn="ctr">
                      <a:solidFill>
                        <a:srgbClr val="000000"/>
                      </a:solidFill>
                      <a:prstDash val="solid"/>
                      <a:round/>
                      <a:headEnd type="none" w="med" len="med"/>
                      <a:tailEnd type="none" w="med" len="med"/>
                    </a:lnT>
                  </a:tcPr>
                </a:tc>
                <a:tc>
                  <a:txBody>
                    <a:bodyPr/>
                    <a:lstStyle/>
                    <a:p>
                      <a:pPr algn="l" fontAlgn="ctr"/>
                      <a:r>
                        <a:rPr lang="en-US" sz="900" b="0" i="0" u="none" strike="noStrike">
                          <a:solidFill>
                            <a:srgbClr val="000000"/>
                          </a:solidFill>
                          <a:effectLst/>
                          <a:latin typeface="Calibri" panose="020F0502020204030204" pitchFamily="34" charset="0"/>
                          <a:cs typeface="Calibri" panose="020F0502020204030204" pitchFamily="34" charset="0"/>
                        </a:rPr>
                        <a:t>XL0D00</a:t>
                      </a:r>
                    </a:p>
                  </a:txBody>
                  <a:tcPr marL="9525" marR="9525" marT="9525" marB="0" anchor="ctr">
                    <a:lnR w="12700" cap="flat" cmpd="sng" algn="ctr">
                      <a:solidFill>
                        <a:srgbClr val="5F5F5F"/>
                      </a:solidFill>
                      <a:prstDash val="solid"/>
                      <a:round/>
                      <a:headEnd type="none" w="med" len="med"/>
                      <a:tailEnd type="none" w="med" len="med"/>
                    </a:lnR>
                    <a:lnT w="12700" cap="flat" cmpd="sng" algn="ctr">
                      <a:solidFill>
                        <a:srgbClr val="5F5F5F"/>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ctr"/>
                      <a:r>
                        <a:rPr lang="en-US" sz="900" b="0" i="0" u="none" strike="noStrike" dirty="0">
                          <a:solidFill>
                            <a:srgbClr val="000000"/>
                          </a:solidFill>
                          <a:effectLst/>
                          <a:latin typeface="Calibri" panose="020F0502020204030204" pitchFamily="34" charset="0"/>
                          <a:cs typeface="Calibri" panose="020F0502020204030204" pitchFamily="34" charset="0"/>
                        </a:rPr>
                        <a:t>Illness</a:t>
                      </a:r>
                    </a:p>
                  </a:txBody>
                  <a:tcPr marL="9525" marR="9525" marT="9525" marB="0" anchor="ctr">
                    <a:lnL w="12700" cap="flat" cmpd="sng" algn="ctr">
                      <a:solidFill>
                        <a:srgbClr val="5F5F5F"/>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ctr"/>
                      <a:r>
                        <a:rPr lang="en-US" sz="900" b="0" i="0" u="none" strike="noStrike" dirty="0">
                          <a:solidFill>
                            <a:srgbClr val="000000"/>
                          </a:solidFill>
                          <a:effectLst/>
                          <a:latin typeface="Calibri" panose="020F0502020204030204" pitchFamily="34" charset="0"/>
                          <a:cs typeface="Calibri" panose="020F0502020204030204" pitchFamily="34" charset="0"/>
                        </a:rPr>
                        <a:t>Non-Productive</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5285669"/>
                  </a:ext>
                </a:extLst>
              </a:tr>
            </a:tbl>
          </a:graphicData>
        </a:graphic>
      </p:graphicFrame>
    </p:spTree>
    <p:extLst>
      <p:ext uri="{BB962C8B-B14F-4D97-AF65-F5344CB8AC3E}">
        <p14:creationId xmlns:p14="http://schemas.microsoft.com/office/powerpoint/2010/main" val="29966725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FB490A6A-5E02-42D0-BA09-02E52C34330A}"/>
              </a:ext>
            </a:extLst>
          </p:cNvPr>
          <p:cNvGrpSpPr/>
          <p:nvPr/>
        </p:nvGrpSpPr>
        <p:grpSpPr>
          <a:xfrm flipH="1">
            <a:off x="987857" y="730492"/>
            <a:ext cx="10077931" cy="5399428"/>
            <a:chOff x="1" y="1474463"/>
            <a:chExt cx="9112367" cy="5002534"/>
          </a:xfrm>
        </p:grpSpPr>
        <p:grpSp>
          <p:nvGrpSpPr>
            <p:cNvPr id="36" name="Group 35">
              <a:extLst>
                <a:ext uri="{FF2B5EF4-FFF2-40B4-BE49-F238E27FC236}">
                  <a16:creationId xmlns:a16="http://schemas.microsoft.com/office/drawing/2014/main" id="{FEEE001B-BF7C-4D0E-B92B-A5D4FE30AB0B}"/>
                </a:ext>
              </a:extLst>
            </p:cNvPr>
            <p:cNvGrpSpPr/>
            <p:nvPr/>
          </p:nvGrpSpPr>
          <p:grpSpPr>
            <a:xfrm>
              <a:off x="1" y="4435282"/>
              <a:ext cx="9112367" cy="2041715"/>
              <a:chOff x="1" y="4435282"/>
              <a:chExt cx="9112367" cy="2041715"/>
            </a:xfrm>
            <a:solidFill>
              <a:srgbClr val="006699"/>
            </a:solidFill>
          </p:grpSpPr>
          <p:sp>
            <p:nvSpPr>
              <p:cNvPr id="4" name="Freeform 9">
                <a:extLst>
                  <a:ext uri="{FF2B5EF4-FFF2-40B4-BE49-F238E27FC236}">
                    <a16:creationId xmlns:a16="http://schemas.microsoft.com/office/drawing/2014/main" id="{5D4F9EEA-C60B-4F51-A04E-C352CAF42A58}"/>
                  </a:ext>
                </a:extLst>
              </p:cNvPr>
              <p:cNvSpPr>
                <a:spLocks noEditPoints="1"/>
              </p:cNvSpPr>
              <p:nvPr/>
            </p:nvSpPr>
            <p:spPr bwMode="auto">
              <a:xfrm flipH="1">
                <a:off x="467665" y="4435282"/>
                <a:ext cx="1096557" cy="1253440"/>
              </a:xfrm>
              <a:custGeom>
                <a:avLst/>
                <a:gdLst>
                  <a:gd name="T0" fmla="*/ 2147483647 w 2676"/>
                  <a:gd name="T1" fmla="*/ 2147483647 h 2848"/>
                  <a:gd name="T2" fmla="*/ 2147483647 w 2676"/>
                  <a:gd name="T3" fmla="*/ 2147483647 h 2848"/>
                  <a:gd name="T4" fmla="*/ 2147483647 w 2676"/>
                  <a:gd name="T5" fmla="*/ 2147483647 h 2848"/>
                  <a:gd name="T6" fmla="*/ 0 w 2676"/>
                  <a:gd name="T7" fmla="*/ 2147483647 h 2848"/>
                  <a:gd name="T8" fmla="*/ 2147483647 w 2676"/>
                  <a:gd name="T9" fmla="*/ 2147483647 h 2848"/>
                  <a:gd name="T10" fmla="*/ 2147483647 w 2676"/>
                  <a:gd name="T11" fmla="*/ 2147483647 h 2848"/>
                  <a:gd name="T12" fmla="*/ 2147483647 w 2676"/>
                  <a:gd name="T13" fmla="*/ 2147483647 h 2848"/>
                  <a:gd name="T14" fmla="*/ 2147483647 w 2676"/>
                  <a:gd name="T15" fmla="*/ 0 h 2848"/>
                  <a:gd name="T16" fmla="*/ 2147483647 w 2676"/>
                  <a:gd name="T17" fmla="*/ 2147483647 h 2848"/>
                  <a:gd name="T18" fmla="*/ 2147483647 w 2676"/>
                  <a:gd name="T19" fmla="*/ 2147483647 h 2848"/>
                  <a:gd name="T20" fmla="*/ 2147483647 w 2676"/>
                  <a:gd name="T21" fmla="*/ 2147483647 h 2848"/>
                  <a:gd name="T22" fmla="*/ 2147483647 w 2676"/>
                  <a:gd name="T23" fmla="*/ 2147483647 h 2848"/>
                  <a:gd name="T24" fmla="*/ 2147483647 w 2676"/>
                  <a:gd name="T25" fmla="*/ 2147483647 h 2848"/>
                  <a:gd name="T26" fmla="*/ 2147483647 w 2676"/>
                  <a:gd name="T27" fmla="*/ 2147483647 h 2848"/>
                  <a:gd name="T28" fmla="*/ 2147483647 w 2676"/>
                  <a:gd name="T29" fmla="*/ 2147483647 h 2848"/>
                  <a:gd name="T30" fmla="*/ 2147483647 w 2676"/>
                  <a:gd name="T31" fmla="*/ 2147483647 h 2848"/>
                  <a:gd name="T32" fmla="*/ 2147483647 w 2676"/>
                  <a:gd name="T33" fmla="*/ 2147483647 h 2848"/>
                  <a:gd name="T34" fmla="*/ 2147483647 w 2676"/>
                  <a:gd name="T35" fmla="*/ 2147483647 h 2848"/>
                  <a:gd name="T36" fmla="*/ 2147483647 w 2676"/>
                  <a:gd name="T37" fmla="*/ 2147483647 h 2848"/>
                  <a:gd name="T38" fmla="*/ 2147483647 w 2676"/>
                  <a:gd name="T39" fmla="*/ 2147483647 h 2848"/>
                  <a:gd name="T40" fmla="*/ 2147483647 w 2676"/>
                  <a:gd name="T41" fmla="*/ 2147483647 h 2848"/>
                  <a:gd name="T42" fmla="*/ 2147483647 w 2676"/>
                  <a:gd name="T43" fmla="*/ 2147483647 h 2848"/>
                  <a:gd name="T44" fmla="*/ 2147483647 w 2676"/>
                  <a:gd name="T45" fmla="*/ 2147483647 h 2848"/>
                  <a:gd name="T46" fmla="*/ 2147483647 w 2676"/>
                  <a:gd name="T47" fmla="*/ 2147483647 h 2848"/>
                  <a:gd name="T48" fmla="*/ 2147483647 w 2676"/>
                  <a:gd name="T49" fmla="*/ 2147483647 h 2848"/>
                  <a:gd name="T50" fmla="*/ 2147483647 w 2676"/>
                  <a:gd name="T51" fmla="*/ 2147483647 h 2848"/>
                  <a:gd name="T52" fmla="*/ 2147483647 w 2676"/>
                  <a:gd name="T53" fmla="*/ 2147483647 h 2848"/>
                  <a:gd name="T54" fmla="*/ 2147483647 w 2676"/>
                  <a:gd name="T55" fmla="*/ 2147483647 h 2848"/>
                  <a:gd name="T56" fmla="*/ 2147483647 w 2676"/>
                  <a:gd name="T57" fmla="*/ 2147483647 h 2848"/>
                  <a:gd name="T58" fmla="*/ 2147483647 w 2676"/>
                  <a:gd name="T59" fmla="*/ 2147483647 h 2848"/>
                  <a:gd name="T60" fmla="*/ 2147483647 w 2676"/>
                  <a:gd name="T61" fmla="*/ 2147483647 h 2848"/>
                  <a:gd name="T62" fmla="*/ 2147483647 w 2676"/>
                  <a:gd name="T63" fmla="*/ 2147483647 h 2848"/>
                  <a:gd name="T64" fmla="*/ 2147483647 w 2676"/>
                  <a:gd name="T65" fmla="*/ 2147483647 h 2848"/>
                  <a:gd name="T66" fmla="*/ 2147483647 w 2676"/>
                  <a:gd name="T67" fmla="*/ 2147483647 h 2848"/>
                  <a:gd name="T68" fmla="*/ 2147483647 w 2676"/>
                  <a:gd name="T69" fmla="*/ 2147483647 h 2848"/>
                  <a:gd name="T70" fmla="*/ 2147483647 w 2676"/>
                  <a:gd name="T71" fmla="*/ 2147483647 h 2848"/>
                  <a:gd name="T72" fmla="*/ 2147483647 w 2676"/>
                  <a:gd name="T73" fmla="*/ 2147483647 h 2848"/>
                  <a:gd name="T74" fmla="*/ 2147483647 w 2676"/>
                  <a:gd name="T75" fmla="*/ 2147483647 h 2848"/>
                  <a:gd name="T76" fmla="*/ 2147483647 w 2676"/>
                  <a:gd name="T77" fmla="*/ 2147483647 h 2848"/>
                  <a:gd name="T78" fmla="*/ 2147483647 w 2676"/>
                  <a:gd name="T79" fmla="*/ 2147483647 h 2848"/>
                  <a:gd name="T80" fmla="*/ 2147483647 w 2676"/>
                  <a:gd name="T81" fmla="*/ 2147483647 h 2848"/>
                  <a:gd name="T82" fmla="*/ 2147483647 w 2676"/>
                  <a:gd name="T83" fmla="*/ 2147483647 h 2848"/>
                  <a:gd name="T84" fmla="*/ 2147483647 w 2676"/>
                  <a:gd name="T85" fmla="*/ 2147483647 h 2848"/>
                  <a:gd name="T86" fmla="*/ 2147483647 w 2676"/>
                  <a:gd name="T87" fmla="*/ 2147483647 h 2848"/>
                  <a:gd name="T88" fmla="*/ 2147483647 w 2676"/>
                  <a:gd name="T89" fmla="*/ 2147483647 h 2848"/>
                  <a:gd name="T90" fmla="*/ 2147483647 w 2676"/>
                  <a:gd name="T91" fmla="*/ 2147483647 h 2848"/>
                  <a:gd name="T92" fmla="*/ 2147483647 w 2676"/>
                  <a:gd name="T93" fmla="*/ 2147483647 h 2848"/>
                  <a:gd name="T94" fmla="*/ 2147483647 w 2676"/>
                  <a:gd name="T95" fmla="*/ 2147483647 h 2848"/>
                  <a:gd name="T96" fmla="*/ 2147483647 w 2676"/>
                  <a:gd name="T97" fmla="*/ 2147483647 h 2848"/>
                  <a:gd name="T98" fmla="*/ 2147483647 w 2676"/>
                  <a:gd name="T99" fmla="*/ 2147483647 h 2848"/>
                  <a:gd name="T100" fmla="*/ 2147483647 w 2676"/>
                  <a:gd name="T101" fmla="*/ 2147483647 h 2848"/>
                  <a:gd name="T102" fmla="*/ 2147483647 w 2676"/>
                  <a:gd name="T103" fmla="*/ 2147483647 h 2848"/>
                  <a:gd name="T104" fmla="*/ 2147483647 w 2676"/>
                  <a:gd name="T105" fmla="*/ 2147483647 h 2848"/>
                  <a:gd name="T106" fmla="*/ 2147483647 w 2676"/>
                  <a:gd name="T107" fmla="*/ 2147483647 h 2848"/>
                  <a:gd name="T108" fmla="*/ 2147483647 w 2676"/>
                  <a:gd name="T109" fmla="*/ 2147483647 h 2848"/>
                  <a:gd name="T110" fmla="*/ 2147483647 w 2676"/>
                  <a:gd name="T111" fmla="*/ 2147483647 h 2848"/>
                  <a:gd name="T112" fmla="*/ 2147483647 w 2676"/>
                  <a:gd name="T113" fmla="*/ 2147483647 h 2848"/>
                  <a:gd name="T114" fmla="*/ 2147483647 w 2676"/>
                  <a:gd name="T115" fmla="*/ 2147483647 h 2848"/>
                  <a:gd name="T116" fmla="*/ 2147483647 w 2676"/>
                  <a:gd name="T117" fmla="*/ 2147483647 h 2848"/>
                  <a:gd name="T118" fmla="*/ 2147483647 w 2676"/>
                  <a:gd name="T119" fmla="*/ 2147483647 h 2848"/>
                  <a:gd name="T120" fmla="*/ 2147483647 w 2676"/>
                  <a:gd name="T121" fmla="*/ 2147483647 h 2848"/>
                  <a:gd name="T122" fmla="*/ 2147483647 w 2676"/>
                  <a:gd name="T123" fmla="*/ 2147483647 h 284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2676"/>
                  <a:gd name="T187" fmla="*/ 0 h 2848"/>
                  <a:gd name="T188" fmla="*/ 2676 w 2676"/>
                  <a:gd name="T189" fmla="*/ 2848 h 2848"/>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2676" h="2848">
                    <a:moveTo>
                      <a:pt x="764" y="1468"/>
                    </a:moveTo>
                    <a:lnTo>
                      <a:pt x="132" y="1468"/>
                    </a:lnTo>
                    <a:cubicBezTo>
                      <a:pt x="91" y="1468"/>
                      <a:pt x="58" y="1452"/>
                      <a:pt x="36" y="1427"/>
                    </a:cubicBezTo>
                    <a:cubicBezTo>
                      <a:pt x="12" y="1401"/>
                      <a:pt x="0" y="1365"/>
                      <a:pt x="0" y="1325"/>
                    </a:cubicBezTo>
                    <a:cubicBezTo>
                      <a:pt x="0" y="1220"/>
                      <a:pt x="16" y="1037"/>
                      <a:pt x="83" y="843"/>
                    </a:cubicBezTo>
                    <a:cubicBezTo>
                      <a:pt x="128" y="710"/>
                      <a:pt x="198" y="572"/>
                      <a:pt x="302" y="448"/>
                    </a:cubicBezTo>
                    <a:cubicBezTo>
                      <a:pt x="463" y="257"/>
                      <a:pt x="645" y="145"/>
                      <a:pt x="830" y="80"/>
                    </a:cubicBezTo>
                    <a:cubicBezTo>
                      <a:pt x="1014" y="16"/>
                      <a:pt x="1200" y="0"/>
                      <a:pt x="1369" y="0"/>
                    </a:cubicBezTo>
                    <a:cubicBezTo>
                      <a:pt x="1521" y="0"/>
                      <a:pt x="1738" y="26"/>
                      <a:pt x="1955" y="115"/>
                    </a:cubicBezTo>
                    <a:cubicBezTo>
                      <a:pt x="2115" y="180"/>
                      <a:pt x="2276" y="279"/>
                      <a:pt x="2412" y="426"/>
                    </a:cubicBezTo>
                    <a:cubicBezTo>
                      <a:pt x="2517" y="540"/>
                      <a:pt x="2583" y="667"/>
                      <a:pt x="2623" y="798"/>
                    </a:cubicBezTo>
                    <a:cubicBezTo>
                      <a:pt x="2669" y="953"/>
                      <a:pt x="2676" y="1113"/>
                      <a:pt x="2663" y="1258"/>
                    </a:cubicBezTo>
                    <a:cubicBezTo>
                      <a:pt x="2645" y="1440"/>
                      <a:pt x="2572" y="1589"/>
                      <a:pt x="2470" y="1716"/>
                    </a:cubicBezTo>
                    <a:cubicBezTo>
                      <a:pt x="2370" y="1841"/>
                      <a:pt x="2243" y="1944"/>
                      <a:pt x="2115" y="2036"/>
                    </a:cubicBezTo>
                    <a:cubicBezTo>
                      <a:pt x="1973" y="2139"/>
                      <a:pt x="1882" y="2230"/>
                      <a:pt x="1826" y="2320"/>
                    </a:cubicBezTo>
                    <a:cubicBezTo>
                      <a:pt x="1773" y="2408"/>
                      <a:pt x="1753" y="2497"/>
                      <a:pt x="1753" y="2597"/>
                    </a:cubicBezTo>
                    <a:lnTo>
                      <a:pt x="1753" y="2808"/>
                    </a:lnTo>
                    <a:lnTo>
                      <a:pt x="1753" y="2848"/>
                    </a:lnTo>
                    <a:lnTo>
                      <a:pt x="1713" y="2848"/>
                    </a:lnTo>
                    <a:lnTo>
                      <a:pt x="904" y="2848"/>
                    </a:lnTo>
                    <a:lnTo>
                      <a:pt x="864" y="2848"/>
                    </a:lnTo>
                    <a:lnTo>
                      <a:pt x="864" y="2808"/>
                    </a:lnTo>
                    <a:lnTo>
                      <a:pt x="864" y="2501"/>
                    </a:lnTo>
                    <a:cubicBezTo>
                      <a:pt x="864" y="2304"/>
                      <a:pt x="896" y="2146"/>
                      <a:pt x="963" y="2008"/>
                    </a:cubicBezTo>
                    <a:cubicBezTo>
                      <a:pt x="1029" y="1870"/>
                      <a:pt x="1127" y="1754"/>
                      <a:pt x="1258" y="1640"/>
                    </a:cubicBezTo>
                    <a:cubicBezTo>
                      <a:pt x="1295" y="1608"/>
                      <a:pt x="1342" y="1576"/>
                      <a:pt x="1391" y="1542"/>
                    </a:cubicBezTo>
                    <a:cubicBezTo>
                      <a:pt x="1526" y="1449"/>
                      <a:pt x="1684" y="1340"/>
                      <a:pt x="1684" y="1195"/>
                    </a:cubicBezTo>
                    <a:cubicBezTo>
                      <a:pt x="1684" y="1109"/>
                      <a:pt x="1649" y="1032"/>
                      <a:pt x="1585" y="977"/>
                    </a:cubicBezTo>
                    <a:cubicBezTo>
                      <a:pt x="1523" y="924"/>
                      <a:pt x="1435" y="891"/>
                      <a:pt x="1325" y="891"/>
                    </a:cubicBezTo>
                    <a:cubicBezTo>
                      <a:pt x="1211" y="891"/>
                      <a:pt x="1103" y="939"/>
                      <a:pt x="1020" y="1022"/>
                    </a:cubicBezTo>
                    <a:cubicBezTo>
                      <a:pt x="939" y="1103"/>
                      <a:pt x="882" y="1218"/>
                      <a:pt x="867" y="1355"/>
                    </a:cubicBezTo>
                    <a:cubicBezTo>
                      <a:pt x="865" y="1381"/>
                      <a:pt x="861" y="1405"/>
                      <a:pt x="848" y="1426"/>
                    </a:cubicBezTo>
                    <a:cubicBezTo>
                      <a:pt x="832" y="1452"/>
                      <a:pt x="807" y="1468"/>
                      <a:pt x="764" y="1468"/>
                    </a:cubicBezTo>
                    <a:close/>
                    <a:moveTo>
                      <a:pt x="132" y="1388"/>
                    </a:moveTo>
                    <a:lnTo>
                      <a:pt x="764" y="1388"/>
                    </a:lnTo>
                    <a:cubicBezTo>
                      <a:pt x="774" y="1388"/>
                      <a:pt x="779" y="1387"/>
                      <a:pt x="780" y="1384"/>
                    </a:cubicBezTo>
                    <a:cubicBezTo>
                      <a:pt x="784" y="1378"/>
                      <a:pt x="786" y="1363"/>
                      <a:pt x="788" y="1347"/>
                    </a:cubicBezTo>
                    <a:cubicBezTo>
                      <a:pt x="805" y="1191"/>
                      <a:pt x="870" y="1059"/>
                      <a:pt x="963" y="966"/>
                    </a:cubicBezTo>
                    <a:cubicBezTo>
                      <a:pt x="1061" y="867"/>
                      <a:pt x="1190" y="811"/>
                      <a:pt x="1325" y="811"/>
                    </a:cubicBezTo>
                    <a:cubicBezTo>
                      <a:pt x="1455" y="811"/>
                      <a:pt x="1561" y="851"/>
                      <a:pt x="1637" y="916"/>
                    </a:cubicBezTo>
                    <a:cubicBezTo>
                      <a:pt x="1719" y="987"/>
                      <a:pt x="1764" y="1086"/>
                      <a:pt x="1764" y="1195"/>
                    </a:cubicBezTo>
                    <a:cubicBezTo>
                      <a:pt x="1764" y="1382"/>
                      <a:pt x="1588" y="1504"/>
                      <a:pt x="1436" y="1608"/>
                    </a:cubicBezTo>
                    <a:cubicBezTo>
                      <a:pt x="1389" y="1640"/>
                      <a:pt x="1344" y="1671"/>
                      <a:pt x="1311" y="1700"/>
                    </a:cubicBezTo>
                    <a:cubicBezTo>
                      <a:pt x="1187" y="1808"/>
                      <a:pt x="1095" y="1916"/>
                      <a:pt x="1034" y="2042"/>
                    </a:cubicBezTo>
                    <a:cubicBezTo>
                      <a:pt x="974" y="2169"/>
                      <a:pt x="944" y="2316"/>
                      <a:pt x="944" y="2501"/>
                    </a:cubicBezTo>
                    <a:lnTo>
                      <a:pt x="944" y="2768"/>
                    </a:lnTo>
                    <a:lnTo>
                      <a:pt x="1673" y="2768"/>
                    </a:lnTo>
                    <a:lnTo>
                      <a:pt x="1673" y="2597"/>
                    </a:lnTo>
                    <a:cubicBezTo>
                      <a:pt x="1673" y="2483"/>
                      <a:pt x="1696" y="2381"/>
                      <a:pt x="1758" y="2279"/>
                    </a:cubicBezTo>
                    <a:cubicBezTo>
                      <a:pt x="1819" y="2179"/>
                      <a:pt x="1917" y="2081"/>
                      <a:pt x="2069" y="1971"/>
                    </a:cubicBezTo>
                    <a:cubicBezTo>
                      <a:pt x="2191" y="1883"/>
                      <a:pt x="2313" y="1784"/>
                      <a:pt x="2408" y="1666"/>
                    </a:cubicBezTo>
                    <a:cubicBezTo>
                      <a:pt x="2500" y="1550"/>
                      <a:pt x="2567" y="1415"/>
                      <a:pt x="2583" y="1250"/>
                    </a:cubicBezTo>
                    <a:cubicBezTo>
                      <a:pt x="2596" y="1115"/>
                      <a:pt x="2590" y="966"/>
                      <a:pt x="2546" y="820"/>
                    </a:cubicBezTo>
                    <a:cubicBezTo>
                      <a:pt x="2510" y="701"/>
                      <a:pt x="2449" y="584"/>
                      <a:pt x="2353" y="481"/>
                    </a:cubicBezTo>
                    <a:cubicBezTo>
                      <a:pt x="2226" y="343"/>
                      <a:pt x="2075" y="250"/>
                      <a:pt x="1925" y="189"/>
                    </a:cubicBezTo>
                    <a:cubicBezTo>
                      <a:pt x="1719" y="105"/>
                      <a:pt x="1514" y="80"/>
                      <a:pt x="1369" y="80"/>
                    </a:cubicBezTo>
                    <a:cubicBezTo>
                      <a:pt x="1207" y="80"/>
                      <a:pt x="1030" y="95"/>
                      <a:pt x="857" y="156"/>
                    </a:cubicBezTo>
                    <a:cubicBezTo>
                      <a:pt x="684" y="216"/>
                      <a:pt x="514" y="321"/>
                      <a:pt x="363" y="500"/>
                    </a:cubicBezTo>
                    <a:cubicBezTo>
                      <a:pt x="266" y="614"/>
                      <a:pt x="201" y="744"/>
                      <a:pt x="158" y="869"/>
                    </a:cubicBezTo>
                    <a:cubicBezTo>
                      <a:pt x="95" y="1053"/>
                      <a:pt x="80" y="1226"/>
                      <a:pt x="80" y="1325"/>
                    </a:cubicBezTo>
                    <a:cubicBezTo>
                      <a:pt x="80" y="1346"/>
                      <a:pt x="85" y="1363"/>
                      <a:pt x="95" y="1374"/>
                    </a:cubicBezTo>
                    <a:cubicBezTo>
                      <a:pt x="103" y="1383"/>
                      <a:pt x="115" y="1388"/>
                      <a:pt x="132" y="1388"/>
                    </a:cubicBezTo>
                    <a:close/>
                  </a:path>
                </a:pathLst>
              </a:custGeom>
              <a:grpFill/>
              <a:ln w="9525">
                <a:noFill/>
                <a:round/>
                <a:headEnd/>
                <a:tailEnd/>
              </a:ln>
              <a:effectLst>
                <a:outerShdw blurRad="50800" dist="38100" dir="18900000" algn="bl" rotWithShape="0">
                  <a:prstClr val="black">
                    <a:alpha val="40000"/>
                  </a:prstClr>
                </a:outerShdw>
              </a:effectLst>
            </p:spPr>
            <p:txBody>
              <a:bodyPr lIns="91410" tIns="45704" rIns="91410" bIns="45704"/>
              <a:lstStyle/>
              <a:p>
                <a:endParaRPr lang="zh-CN" altLang="en-US" sz="2400" dirty="0">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35" name="Group 34">
                <a:extLst>
                  <a:ext uri="{FF2B5EF4-FFF2-40B4-BE49-F238E27FC236}">
                    <a16:creationId xmlns:a16="http://schemas.microsoft.com/office/drawing/2014/main" id="{93B50E98-B329-43FD-A78F-E90BFC5D562C}"/>
                  </a:ext>
                </a:extLst>
              </p:cNvPr>
              <p:cNvGrpSpPr/>
              <p:nvPr/>
            </p:nvGrpSpPr>
            <p:grpSpPr>
              <a:xfrm>
                <a:off x="1" y="5793859"/>
                <a:ext cx="9112367" cy="683138"/>
                <a:chOff x="1882" y="4894459"/>
                <a:chExt cx="12162962" cy="752281"/>
              </a:xfrm>
              <a:grpFill/>
            </p:grpSpPr>
            <p:sp>
              <p:nvSpPr>
                <p:cNvPr id="3" name="矩形 42">
                  <a:extLst>
                    <a:ext uri="{FF2B5EF4-FFF2-40B4-BE49-F238E27FC236}">
                      <a16:creationId xmlns:a16="http://schemas.microsoft.com/office/drawing/2014/main" id="{0E6C638A-531F-433B-877E-8316F84E1230}"/>
                    </a:ext>
                  </a:extLst>
                </p:cNvPr>
                <p:cNvSpPr>
                  <a:spLocks noChangeArrowheads="1"/>
                </p:cNvSpPr>
                <p:nvPr/>
              </p:nvSpPr>
              <p:spPr bwMode="auto">
                <a:xfrm>
                  <a:off x="1882" y="5481028"/>
                  <a:ext cx="908155" cy="46646"/>
                </a:xfrm>
                <a:prstGeom prst="rect">
                  <a:avLst/>
                </a:prstGeom>
                <a:grpFill/>
                <a:ln w="15875" algn="ctr">
                  <a:noFill/>
                  <a:miter lim="800000"/>
                  <a:headEnd/>
                  <a:tailEnd/>
                </a:ln>
                <a:effectLst>
                  <a:outerShdw blurRad="50800" dist="38100" dir="18900000" algn="bl" rotWithShape="0">
                    <a:prstClr val="black">
                      <a:alpha val="40000"/>
                    </a:prstClr>
                  </a:outerShdw>
                </a:effectLst>
              </p:spPr>
              <p:txBody>
                <a:bodyPr lIns="115148" tIns="57575" rIns="115148" bIns="57575" anchor="ctr"/>
                <a:lstStyle/>
                <a:p>
                  <a:pPr algn="ctr" defTabSz="1217218"/>
                  <a:endParaRPr lang="zh-CN" altLang="en-US" sz="24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 name="矩形 50">
                  <a:extLst>
                    <a:ext uri="{FF2B5EF4-FFF2-40B4-BE49-F238E27FC236}">
                      <a16:creationId xmlns:a16="http://schemas.microsoft.com/office/drawing/2014/main" id="{F15E6DBF-5A22-4C6D-900A-E3352E38D7D0}"/>
                    </a:ext>
                  </a:extLst>
                </p:cNvPr>
                <p:cNvSpPr>
                  <a:spLocks noChangeArrowheads="1"/>
                </p:cNvSpPr>
                <p:nvPr/>
              </p:nvSpPr>
              <p:spPr bwMode="auto">
                <a:xfrm>
                  <a:off x="1864965" y="5442951"/>
                  <a:ext cx="10299879" cy="61108"/>
                </a:xfrm>
                <a:prstGeom prst="rect">
                  <a:avLst/>
                </a:prstGeom>
                <a:grpFill/>
                <a:ln w="15875" algn="ctr">
                  <a:noFill/>
                  <a:miter lim="800000"/>
                  <a:headEnd/>
                  <a:tailEnd/>
                </a:ln>
                <a:effectLst>
                  <a:outerShdw blurRad="50800" dist="38100" dir="18900000" algn="bl" rotWithShape="0">
                    <a:prstClr val="black">
                      <a:alpha val="40000"/>
                    </a:prstClr>
                  </a:outerShdw>
                </a:effectLst>
              </p:spPr>
              <p:txBody>
                <a:bodyPr lIns="115148" tIns="57575" rIns="115148" bIns="57575" anchor="ctr"/>
                <a:lstStyle/>
                <a:p>
                  <a:pPr algn="ctr" defTabSz="1217218"/>
                  <a:endParaRPr lang="zh-CN" altLang="en-US" sz="24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 name="矩形 51">
                  <a:extLst>
                    <a:ext uri="{FF2B5EF4-FFF2-40B4-BE49-F238E27FC236}">
                      <a16:creationId xmlns:a16="http://schemas.microsoft.com/office/drawing/2014/main" id="{44B928AC-1ED6-474D-A4FC-61F75595A25A}"/>
                    </a:ext>
                  </a:extLst>
                </p:cNvPr>
                <p:cNvSpPr>
                  <a:spLocks noChangeArrowheads="1"/>
                </p:cNvSpPr>
                <p:nvPr/>
              </p:nvSpPr>
              <p:spPr bwMode="auto">
                <a:xfrm>
                  <a:off x="885815" y="4897101"/>
                  <a:ext cx="944244" cy="77788"/>
                </a:xfrm>
                <a:prstGeom prst="rect">
                  <a:avLst/>
                </a:prstGeom>
                <a:grpFill/>
                <a:ln w="15875" algn="ctr">
                  <a:noFill/>
                  <a:miter lim="800000"/>
                  <a:headEnd/>
                  <a:tailEnd/>
                </a:ln>
                <a:effectLst>
                  <a:outerShdw blurRad="50800" dist="38100" dir="18900000" algn="bl" rotWithShape="0">
                    <a:prstClr val="black">
                      <a:alpha val="40000"/>
                    </a:prstClr>
                  </a:outerShdw>
                </a:effectLst>
              </p:spPr>
              <p:txBody>
                <a:bodyPr lIns="115148" tIns="57575" rIns="115148" bIns="57575" anchor="ctr"/>
                <a:lstStyle/>
                <a:p>
                  <a:pPr algn="ctr" defTabSz="1217218"/>
                  <a:endParaRPr lang="zh-CN" altLang="en-US" sz="24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 name="矩形 52">
                  <a:extLst>
                    <a:ext uri="{FF2B5EF4-FFF2-40B4-BE49-F238E27FC236}">
                      <a16:creationId xmlns:a16="http://schemas.microsoft.com/office/drawing/2014/main" id="{9513C248-B03D-49C7-99CA-2AF86779E9AA}"/>
                    </a:ext>
                  </a:extLst>
                </p:cNvPr>
                <p:cNvSpPr>
                  <a:spLocks noChangeArrowheads="1"/>
                </p:cNvSpPr>
                <p:nvPr/>
              </p:nvSpPr>
              <p:spPr bwMode="auto">
                <a:xfrm rot="5400000">
                  <a:off x="604185" y="5182518"/>
                  <a:ext cx="609600" cy="87287"/>
                </a:xfrm>
                <a:prstGeom prst="rect">
                  <a:avLst/>
                </a:prstGeom>
                <a:grpFill/>
                <a:ln w="15875" algn="ctr">
                  <a:noFill/>
                  <a:miter lim="800000"/>
                  <a:headEnd/>
                  <a:tailEnd/>
                </a:ln>
                <a:effectLst>
                  <a:outerShdw blurRad="50800" dist="38100" dir="18900000" algn="bl" rotWithShape="0">
                    <a:prstClr val="black">
                      <a:alpha val="40000"/>
                    </a:prstClr>
                  </a:outerShdw>
                </a:effectLst>
              </p:spPr>
              <p:txBody>
                <a:bodyPr rot="10800000" vert="eaVert" lIns="115148" tIns="57575" rIns="115148" bIns="57575" anchor="ctr"/>
                <a:lstStyle/>
                <a:p>
                  <a:pPr algn="ctr" defTabSz="1217218"/>
                  <a:endParaRPr lang="zh-CN" altLang="en-US" sz="24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 name="矩形 53">
                  <a:extLst>
                    <a:ext uri="{FF2B5EF4-FFF2-40B4-BE49-F238E27FC236}">
                      <a16:creationId xmlns:a16="http://schemas.microsoft.com/office/drawing/2014/main" id="{E19C245A-07BA-46EC-9785-8EDF4D989D84}"/>
                    </a:ext>
                  </a:extLst>
                </p:cNvPr>
                <p:cNvSpPr>
                  <a:spLocks noChangeArrowheads="1"/>
                </p:cNvSpPr>
                <p:nvPr/>
              </p:nvSpPr>
              <p:spPr bwMode="auto">
                <a:xfrm rot="5400000">
                  <a:off x="1517312" y="5156409"/>
                  <a:ext cx="609600" cy="85699"/>
                </a:xfrm>
                <a:prstGeom prst="rect">
                  <a:avLst/>
                </a:prstGeom>
                <a:grpFill/>
                <a:ln w="15875" algn="ctr">
                  <a:noFill/>
                  <a:miter lim="800000"/>
                  <a:headEnd/>
                  <a:tailEnd/>
                </a:ln>
                <a:effectLst>
                  <a:outerShdw blurRad="50800" dist="38100" dir="18900000" algn="bl" rotWithShape="0">
                    <a:prstClr val="black">
                      <a:alpha val="40000"/>
                    </a:prstClr>
                  </a:outerShdw>
                </a:effectLst>
              </p:spPr>
              <p:txBody>
                <a:bodyPr rot="10800000" vert="eaVert" lIns="115148" tIns="57575" rIns="115148" bIns="57575" anchor="ctr"/>
                <a:lstStyle/>
                <a:p>
                  <a:pPr algn="ctr" defTabSz="1217218"/>
                  <a:endParaRPr lang="zh-CN" altLang="en-US" sz="24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9" name="组合 54">
                  <a:extLst>
                    <a:ext uri="{FF2B5EF4-FFF2-40B4-BE49-F238E27FC236}">
                      <a16:creationId xmlns:a16="http://schemas.microsoft.com/office/drawing/2014/main" id="{909EA91C-0B85-413D-B300-82A2D4A8A86C}"/>
                    </a:ext>
                  </a:extLst>
                </p:cNvPr>
                <p:cNvGrpSpPr>
                  <a:grpSpLocks/>
                </p:cNvGrpSpPr>
                <p:nvPr/>
              </p:nvGrpSpPr>
              <p:grpSpPr bwMode="auto">
                <a:xfrm>
                  <a:off x="3570970" y="5332415"/>
                  <a:ext cx="350729" cy="314325"/>
                  <a:chOff x="4971660" y="1569718"/>
                  <a:chExt cx="144016" cy="144016"/>
                </a:xfrm>
                <a:grpFill/>
              </p:grpSpPr>
              <p:sp>
                <p:nvSpPr>
                  <p:cNvPr id="10" name="椭圆 55">
                    <a:extLst>
                      <a:ext uri="{FF2B5EF4-FFF2-40B4-BE49-F238E27FC236}">
                        <a16:creationId xmlns:a16="http://schemas.microsoft.com/office/drawing/2014/main" id="{6071517E-30C4-46C8-A11A-6280EBEA884E}"/>
                      </a:ext>
                    </a:extLst>
                  </p:cNvPr>
                  <p:cNvSpPr>
                    <a:spLocks noChangeArrowheads="1"/>
                  </p:cNvSpPr>
                  <p:nvPr/>
                </p:nvSpPr>
                <p:spPr bwMode="auto">
                  <a:xfrm>
                    <a:off x="4971660" y="1569718"/>
                    <a:ext cx="144016" cy="144016"/>
                  </a:xfrm>
                  <a:prstGeom prst="ellipse">
                    <a:avLst/>
                  </a:prstGeom>
                  <a:grpFill/>
                  <a:ln w="15875" algn="ctr">
                    <a:solidFill>
                      <a:schemeClr val="accent4"/>
                    </a:solidFill>
                    <a:round/>
                    <a:headEnd/>
                    <a:tailEnd/>
                  </a:ln>
                </p:spPr>
                <p:txBody>
                  <a:bodyPr lIns="115151" tIns="57575" rIns="115151" bIns="57575" anchor="ctr"/>
                  <a:lstStyle/>
                  <a:p>
                    <a:pPr algn="ctr" defTabSz="1217218"/>
                    <a:endParaRPr lang="zh-CN" altLang="en-US" sz="24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1" name="椭圆 56">
                    <a:extLst>
                      <a:ext uri="{FF2B5EF4-FFF2-40B4-BE49-F238E27FC236}">
                        <a16:creationId xmlns:a16="http://schemas.microsoft.com/office/drawing/2014/main" id="{93BB1782-9A51-4D6B-B999-8EC31FE84841}"/>
                      </a:ext>
                    </a:extLst>
                  </p:cNvPr>
                  <p:cNvSpPr>
                    <a:spLocks noChangeArrowheads="1"/>
                  </p:cNvSpPr>
                  <p:nvPr/>
                </p:nvSpPr>
                <p:spPr bwMode="auto">
                  <a:xfrm>
                    <a:off x="5006027" y="1603875"/>
                    <a:ext cx="75281" cy="75701"/>
                  </a:xfrm>
                  <a:prstGeom prst="ellipse">
                    <a:avLst/>
                  </a:prstGeom>
                  <a:grpFill/>
                  <a:ln w="15875" algn="ctr">
                    <a:solidFill>
                      <a:schemeClr val="tx1"/>
                    </a:solidFill>
                    <a:round/>
                    <a:headEnd/>
                    <a:tailEnd/>
                  </a:ln>
                </p:spPr>
                <p:txBody>
                  <a:bodyPr lIns="115151" tIns="57575" rIns="115151" bIns="57575" anchor="ctr"/>
                  <a:lstStyle/>
                  <a:p>
                    <a:pPr algn="ctr" defTabSz="1217218"/>
                    <a:endParaRPr lang="zh-CN" altLang="en-US" sz="24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15" name="组合 113">
                  <a:extLst>
                    <a:ext uri="{FF2B5EF4-FFF2-40B4-BE49-F238E27FC236}">
                      <a16:creationId xmlns:a16="http://schemas.microsoft.com/office/drawing/2014/main" id="{12BC87C8-1527-4EAC-96CE-A9DA50E708A7}"/>
                    </a:ext>
                  </a:extLst>
                </p:cNvPr>
                <p:cNvGrpSpPr>
                  <a:grpSpLocks/>
                </p:cNvGrpSpPr>
                <p:nvPr/>
              </p:nvGrpSpPr>
              <p:grpSpPr bwMode="auto">
                <a:xfrm>
                  <a:off x="5767470" y="5332415"/>
                  <a:ext cx="350729" cy="314325"/>
                  <a:chOff x="4971660" y="1569718"/>
                  <a:chExt cx="144016" cy="144016"/>
                </a:xfrm>
                <a:grpFill/>
              </p:grpSpPr>
              <p:sp>
                <p:nvSpPr>
                  <p:cNvPr id="16" name="椭圆 114">
                    <a:extLst>
                      <a:ext uri="{FF2B5EF4-FFF2-40B4-BE49-F238E27FC236}">
                        <a16:creationId xmlns:a16="http://schemas.microsoft.com/office/drawing/2014/main" id="{F7C684E8-7F8D-4CFB-A8BA-3E40EB009F63}"/>
                      </a:ext>
                    </a:extLst>
                  </p:cNvPr>
                  <p:cNvSpPr>
                    <a:spLocks noChangeArrowheads="1"/>
                  </p:cNvSpPr>
                  <p:nvPr/>
                </p:nvSpPr>
                <p:spPr bwMode="auto">
                  <a:xfrm>
                    <a:off x="4971660" y="1569718"/>
                    <a:ext cx="144016" cy="144016"/>
                  </a:xfrm>
                  <a:prstGeom prst="ellipse">
                    <a:avLst/>
                  </a:prstGeom>
                  <a:grpFill/>
                  <a:ln w="15875" algn="ctr">
                    <a:solidFill>
                      <a:schemeClr val="accent4"/>
                    </a:solidFill>
                    <a:round/>
                    <a:headEnd/>
                    <a:tailEnd/>
                  </a:ln>
                </p:spPr>
                <p:txBody>
                  <a:bodyPr lIns="115151" tIns="57575" rIns="115151" bIns="57575" anchor="ctr"/>
                  <a:lstStyle/>
                  <a:p>
                    <a:pPr algn="ctr" defTabSz="1217218"/>
                    <a:endParaRPr lang="zh-CN" altLang="en-US" sz="24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7" name="椭圆 115">
                    <a:extLst>
                      <a:ext uri="{FF2B5EF4-FFF2-40B4-BE49-F238E27FC236}">
                        <a16:creationId xmlns:a16="http://schemas.microsoft.com/office/drawing/2014/main" id="{DE6BC205-0730-4563-BB39-52E81D1C87A4}"/>
                      </a:ext>
                    </a:extLst>
                  </p:cNvPr>
                  <p:cNvSpPr>
                    <a:spLocks noChangeArrowheads="1"/>
                  </p:cNvSpPr>
                  <p:nvPr/>
                </p:nvSpPr>
                <p:spPr bwMode="auto">
                  <a:xfrm>
                    <a:off x="5006027" y="1603875"/>
                    <a:ext cx="75281" cy="75701"/>
                  </a:xfrm>
                  <a:prstGeom prst="ellipse">
                    <a:avLst/>
                  </a:prstGeom>
                  <a:grpFill/>
                  <a:ln w="15875" algn="ctr">
                    <a:solidFill>
                      <a:schemeClr val="tx1"/>
                    </a:solidFill>
                    <a:round/>
                    <a:headEnd/>
                    <a:tailEnd/>
                  </a:ln>
                </p:spPr>
                <p:txBody>
                  <a:bodyPr lIns="115151" tIns="57575" rIns="115151" bIns="57575" anchor="ctr"/>
                  <a:lstStyle/>
                  <a:p>
                    <a:pPr algn="ctr" defTabSz="1217218"/>
                    <a:endParaRPr lang="zh-CN" altLang="en-US" sz="24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21" name="组合 119">
                  <a:extLst>
                    <a:ext uri="{FF2B5EF4-FFF2-40B4-BE49-F238E27FC236}">
                      <a16:creationId xmlns:a16="http://schemas.microsoft.com/office/drawing/2014/main" id="{8F2D59F7-74AB-4E85-AAFC-9D32F53E1E9A}"/>
                    </a:ext>
                  </a:extLst>
                </p:cNvPr>
                <p:cNvGrpSpPr>
                  <a:grpSpLocks/>
                </p:cNvGrpSpPr>
                <p:nvPr/>
              </p:nvGrpSpPr>
              <p:grpSpPr bwMode="auto">
                <a:xfrm>
                  <a:off x="7698867" y="5332415"/>
                  <a:ext cx="352316" cy="314325"/>
                  <a:chOff x="4971660" y="1569718"/>
                  <a:chExt cx="144016" cy="144016"/>
                </a:xfrm>
                <a:grpFill/>
              </p:grpSpPr>
              <p:sp>
                <p:nvSpPr>
                  <p:cNvPr id="22" name="椭圆 120">
                    <a:extLst>
                      <a:ext uri="{FF2B5EF4-FFF2-40B4-BE49-F238E27FC236}">
                        <a16:creationId xmlns:a16="http://schemas.microsoft.com/office/drawing/2014/main" id="{E5AEC5BD-6A0B-4CA9-B9AA-7117784786F0}"/>
                      </a:ext>
                    </a:extLst>
                  </p:cNvPr>
                  <p:cNvSpPr>
                    <a:spLocks noChangeArrowheads="1"/>
                  </p:cNvSpPr>
                  <p:nvPr/>
                </p:nvSpPr>
                <p:spPr bwMode="auto">
                  <a:xfrm>
                    <a:off x="4971660" y="1569718"/>
                    <a:ext cx="144016" cy="144016"/>
                  </a:xfrm>
                  <a:prstGeom prst="ellipse">
                    <a:avLst/>
                  </a:prstGeom>
                  <a:grpFill/>
                  <a:ln w="15875" algn="ctr">
                    <a:solidFill>
                      <a:schemeClr val="accent4"/>
                    </a:solidFill>
                    <a:round/>
                    <a:headEnd/>
                    <a:tailEnd/>
                  </a:ln>
                </p:spPr>
                <p:txBody>
                  <a:bodyPr lIns="115151" tIns="57575" rIns="115151" bIns="57575" anchor="ctr"/>
                  <a:lstStyle/>
                  <a:p>
                    <a:pPr algn="ctr" defTabSz="1217218"/>
                    <a:endParaRPr lang="zh-CN" altLang="en-US" sz="24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3" name="椭圆 121">
                    <a:extLst>
                      <a:ext uri="{FF2B5EF4-FFF2-40B4-BE49-F238E27FC236}">
                        <a16:creationId xmlns:a16="http://schemas.microsoft.com/office/drawing/2014/main" id="{ED482984-2F96-49DE-86D8-CBF717E6CC2A}"/>
                      </a:ext>
                    </a:extLst>
                  </p:cNvPr>
                  <p:cNvSpPr>
                    <a:spLocks noChangeArrowheads="1"/>
                  </p:cNvSpPr>
                  <p:nvPr/>
                </p:nvSpPr>
                <p:spPr bwMode="auto">
                  <a:xfrm>
                    <a:off x="5005833" y="1603875"/>
                    <a:ext cx="75669" cy="75701"/>
                  </a:xfrm>
                  <a:prstGeom prst="ellipse">
                    <a:avLst/>
                  </a:prstGeom>
                  <a:grpFill/>
                  <a:ln w="15875" algn="ctr">
                    <a:solidFill>
                      <a:schemeClr val="tx1"/>
                    </a:solidFill>
                    <a:round/>
                    <a:headEnd/>
                    <a:tailEnd/>
                  </a:ln>
                </p:spPr>
                <p:txBody>
                  <a:bodyPr lIns="115151" tIns="57575" rIns="115151" bIns="57575" anchor="ctr"/>
                  <a:lstStyle/>
                  <a:p>
                    <a:pPr algn="ctr" defTabSz="1217218"/>
                    <a:endParaRPr lang="zh-CN" altLang="en-US" sz="24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27" name="组合 125">
                  <a:extLst>
                    <a:ext uri="{FF2B5EF4-FFF2-40B4-BE49-F238E27FC236}">
                      <a16:creationId xmlns:a16="http://schemas.microsoft.com/office/drawing/2014/main" id="{1AE636BF-553A-4FB1-90E9-54A181B6AFB8}"/>
                    </a:ext>
                  </a:extLst>
                </p:cNvPr>
                <p:cNvGrpSpPr>
                  <a:grpSpLocks/>
                </p:cNvGrpSpPr>
                <p:nvPr/>
              </p:nvGrpSpPr>
              <p:grpSpPr bwMode="auto">
                <a:xfrm>
                  <a:off x="9669947" y="5332415"/>
                  <a:ext cx="350731" cy="314325"/>
                  <a:chOff x="4971660" y="1569718"/>
                  <a:chExt cx="144016" cy="144016"/>
                </a:xfrm>
                <a:grpFill/>
              </p:grpSpPr>
              <p:sp>
                <p:nvSpPr>
                  <p:cNvPr id="28" name="椭圆 126">
                    <a:extLst>
                      <a:ext uri="{FF2B5EF4-FFF2-40B4-BE49-F238E27FC236}">
                        <a16:creationId xmlns:a16="http://schemas.microsoft.com/office/drawing/2014/main" id="{2C4522D7-E6E4-4DDE-85D2-A94C01899CEF}"/>
                      </a:ext>
                    </a:extLst>
                  </p:cNvPr>
                  <p:cNvSpPr>
                    <a:spLocks noChangeArrowheads="1"/>
                  </p:cNvSpPr>
                  <p:nvPr/>
                </p:nvSpPr>
                <p:spPr bwMode="auto">
                  <a:xfrm>
                    <a:off x="4971660" y="1569718"/>
                    <a:ext cx="144016" cy="144016"/>
                  </a:xfrm>
                  <a:prstGeom prst="ellipse">
                    <a:avLst/>
                  </a:prstGeom>
                  <a:grpFill/>
                  <a:ln w="15875" algn="ctr">
                    <a:solidFill>
                      <a:schemeClr val="accent4"/>
                    </a:solidFill>
                    <a:round/>
                    <a:headEnd/>
                    <a:tailEnd/>
                  </a:ln>
                </p:spPr>
                <p:txBody>
                  <a:bodyPr lIns="115151" tIns="57575" rIns="115151" bIns="57575" anchor="ctr"/>
                  <a:lstStyle/>
                  <a:p>
                    <a:pPr algn="ctr" defTabSz="1217218"/>
                    <a:endParaRPr lang="zh-CN" altLang="en-US" sz="24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9" name="椭圆 127">
                    <a:extLst>
                      <a:ext uri="{FF2B5EF4-FFF2-40B4-BE49-F238E27FC236}">
                        <a16:creationId xmlns:a16="http://schemas.microsoft.com/office/drawing/2014/main" id="{E330E135-7F9A-4E03-9F11-8B05F7E2F051}"/>
                      </a:ext>
                    </a:extLst>
                  </p:cNvPr>
                  <p:cNvSpPr>
                    <a:spLocks noChangeArrowheads="1"/>
                  </p:cNvSpPr>
                  <p:nvPr/>
                </p:nvSpPr>
                <p:spPr bwMode="auto">
                  <a:xfrm>
                    <a:off x="5006027" y="1603875"/>
                    <a:ext cx="75281" cy="75701"/>
                  </a:xfrm>
                  <a:prstGeom prst="ellipse">
                    <a:avLst/>
                  </a:prstGeom>
                  <a:grpFill/>
                  <a:ln w="15875" algn="ctr">
                    <a:solidFill>
                      <a:schemeClr val="tx1"/>
                    </a:solidFill>
                    <a:round/>
                    <a:headEnd/>
                    <a:tailEnd/>
                  </a:ln>
                </p:spPr>
                <p:txBody>
                  <a:bodyPr lIns="115151" tIns="57575" rIns="115151" bIns="57575" anchor="ctr"/>
                  <a:lstStyle/>
                  <a:p>
                    <a:pPr algn="ctr" defTabSz="1217218"/>
                    <a:endParaRPr lang="zh-CN" altLang="en-US" sz="24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grpSp>
        </p:grpSp>
        <p:grpSp>
          <p:nvGrpSpPr>
            <p:cNvPr id="53" name="Group 52">
              <a:extLst>
                <a:ext uri="{FF2B5EF4-FFF2-40B4-BE49-F238E27FC236}">
                  <a16:creationId xmlns:a16="http://schemas.microsoft.com/office/drawing/2014/main" id="{F4CF5F52-428C-4278-8F72-4F894BAE30F3}"/>
                </a:ext>
              </a:extLst>
            </p:cNvPr>
            <p:cNvGrpSpPr/>
            <p:nvPr/>
          </p:nvGrpSpPr>
          <p:grpSpPr>
            <a:xfrm>
              <a:off x="1256709" y="1474463"/>
              <a:ext cx="6085350" cy="4465457"/>
              <a:chOff x="1220571" y="1009932"/>
              <a:chExt cx="6085350" cy="4465457"/>
            </a:xfrm>
          </p:grpSpPr>
          <p:grpSp>
            <p:nvGrpSpPr>
              <p:cNvPr id="37" name="Group 36">
                <a:extLst>
                  <a:ext uri="{FF2B5EF4-FFF2-40B4-BE49-F238E27FC236}">
                    <a16:creationId xmlns:a16="http://schemas.microsoft.com/office/drawing/2014/main" id="{F2CFB718-566C-4543-A29C-B242385FB53F}"/>
                  </a:ext>
                </a:extLst>
              </p:cNvPr>
              <p:cNvGrpSpPr/>
              <p:nvPr/>
            </p:nvGrpSpPr>
            <p:grpSpPr>
              <a:xfrm>
                <a:off x="2643660" y="1710074"/>
                <a:ext cx="4662261" cy="3765315"/>
                <a:chOff x="4225873" y="1381428"/>
                <a:chExt cx="4662261" cy="3765315"/>
              </a:xfrm>
            </p:grpSpPr>
            <p:cxnSp>
              <p:nvCxnSpPr>
                <p:cNvPr id="12" name="直接连接符 69">
                  <a:extLst>
                    <a:ext uri="{FF2B5EF4-FFF2-40B4-BE49-F238E27FC236}">
                      <a16:creationId xmlns:a16="http://schemas.microsoft.com/office/drawing/2014/main" id="{641C225D-3CB5-4257-9050-FD9DD1A4C517}"/>
                    </a:ext>
                  </a:extLst>
                </p:cNvPr>
                <p:cNvCxnSpPr>
                  <a:cxnSpLocks noChangeShapeType="1"/>
                </p:cNvCxnSpPr>
                <p:nvPr/>
              </p:nvCxnSpPr>
              <p:spPr bwMode="auto">
                <a:xfrm>
                  <a:off x="4225873" y="1381428"/>
                  <a:ext cx="5897" cy="3741437"/>
                </a:xfrm>
                <a:prstGeom prst="line">
                  <a:avLst/>
                </a:prstGeom>
                <a:noFill/>
                <a:ln w="9525" algn="ctr">
                  <a:solidFill>
                    <a:schemeClr val="tx1"/>
                  </a:solidFill>
                  <a:prstDash val="dash"/>
                  <a:round/>
                  <a:headEnd type="oval" w="med" len="med"/>
                  <a:tailEnd/>
                </a:ln>
              </p:spPr>
            </p:cxnSp>
            <p:cxnSp>
              <p:nvCxnSpPr>
                <p:cNvPr id="18" name="直接连接符 116">
                  <a:extLst>
                    <a:ext uri="{FF2B5EF4-FFF2-40B4-BE49-F238E27FC236}">
                      <a16:creationId xmlns:a16="http://schemas.microsoft.com/office/drawing/2014/main" id="{9E4C0AE6-926F-4154-933F-7D946260BD67}"/>
                    </a:ext>
                  </a:extLst>
                </p:cNvPr>
                <p:cNvCxnSpPr>
                  <a:cxnSpLocks noChangeShapeType="1"/>
                </p:cNvCxnSpPr>
                <p:nvPr/>
              </p:nvCxnSpPr>
              <p:spPr bwMode="auto">
                <a:xfrm>
                  <a:off x="6029882" y="2264038"/>
                  <a:ext cx="0" cy="2882705"/>
                </a:xfrm>
                <a:prstGeom prst="line">
                  <a:avLst/>
                </a:prstGeom>
                <a:noFill/>
                <a:ln w="9525" algn="ctr">
                  <a:solidFill>
                    <a:schemeClr val="accent3"/>
                  </a:solidFill>
                  <a:prstDash val="dash"/>
                  <a:round/>
                  <a:headEnd type="oval" w="med" len="med"/>
                  <a:tailEnd/>
                </a:ln>
              </p:spPr>
            </p:cxnSp>
            <p:sp>
              <p:nvSpPr>
                <p:cNvPr id="20" name="TextBox 19">
                  <a:extLst>
                    <a:ext uri="{FF2B5EF4-FFF2-40B4-BE49-F238E27FC236}">
                      <a16:creationId xmlns:a16="http://schemas.microsoft.com/office/drawing/2014/main" id="{AFEA096F-9835-45D6-B4E9-00B747A3C591}"/>
                    </a:ext>
                  </a:extLst>
                </p:cNvPr>
                <p:cNvSpPr txBox="1">
                  <a:spLocks noChangeArrowheads="1"/>
                </p:cNvSpPr>
                <p:nvPr/>
              </p:nvSpPr>
              <p:spPr bwMode="auto">
                <a:xfrm>
                  <a:off x="4499756" y="2402223"/>
                  <a:ext cx="1435713" cy="1695057"/>
                </a:xfrm>
                <a:prstGeom prst="rect">
                  <a:avLst/>
                </a:prstGeom>
                <a:noFill/>
                <a:ln w="9525">
                  <a:noFill/>
                  <a:miter lim="800000"/>
                  <a:headEnd/>
                  <a:tailEnd/>
                </a:ln>
              </p:spPr>
              <p:txBody>
                <a:bodyPr wrap="square" lIns="0" tIns="0" rIns="0" bIns="0">
                  <a:spAutoFit/>
                </a:bodyPr>
                <a:lstStyle/>
                <a:p>
                  <a:pPr>
                    <a:lnSpc>
                      <a:spcPts val="1800"/>
                    </a:lnSpc>
                    <a:defRPr/>
                  </a:pPr>
                  <a:r>
                    <a:rPr lang="en-US" altLang="en-US" sz="1200" dirty="0">
                      <a:solidFill>
                        <a:srgbClr val="000000"/>
                      </a:solidFill>
                      <a:latin typeface="Calibri" pitchFamily="34" charset="0"/>
                    </a:rPr>
                    <a:t>CLAIM generates reports that give us the ability to manage </a:t>
                  </a:r>
                  <a:r>
                    <a:rPr lang="en-US" altLang="en-US" sz="1200" b="1" dirty="0">
                      <a:solidFill>
                        <a:srgbClr val="000000"/>
                      </a:solidFill>
                      <a:latin typeface="Calibri" pitchFamily="34" charset="0"/>
                    </a:rPr>
                    <a:t>IBM Consulting productivity </a:t>
                  </a:r>
                  <a:r>
                    <a:rPr lang="en-US" altLang="en-US" sz="1200" dirty="0">
                      <a:solidFill>
                        <a:srgbClr val="000000"/>
                      </a:solidFill>
                      <a:latin typeface="Calibri" pitchFamily="34" charset="0"/>
                    </a:rPr>
                    <a:t>in our projects and among our people.</a:t>
                  </a:r>
                </a:p>
                <a:p>
                  <a:pPr>
                    <a:lnSpc>
                      <a:spcPts val="1800"/>
                    </a:lnSpc>
                    <a:defRPr/>
                  </a:pPr>
                  <a:r>
                    <a:rPr lang="en-US" altLang="zh-CN" sz="1200" b="1" dirty="0">
                      <a:solidFill>
                        <a:schemeClr val="accent4">
                          <a:lumMod val="50000"/>
                        </a:schemeClr>
                      </a:solidFill>
                      <a:latin typeface="Calibri" pitchFamily="34" charset="0"/>
                    </a:rPr>
                    <a:t>IBM</a:t>
                  </a:r>
                  <a:r>
                    <a:rPr lang="zh-CN" altLang="en-US" sz="1200" b="1" dirty="0">
                      <a:solidFill>
                        <a:schemeClr val="accent4">
                          <a:lumMod val="50000"/>
                        </a:schemeClr>
                      </a:solidFill>
                      <a:latin typeface="Calibri" pitchFamily="34" charset="0"/>
                    </a:rPr>
                    <a:t> </a:t>
                  </a:r>
                  <a:r>
                    <a:rPr lang="en-US" altLang="zh-CN" sz="1200" b="1" dirty="0">
                      <a:solidFill>
                        <a:schemeClr val="accent4">
                          <a:lumMod val="50000"/>
                        </a:schemeClr>
                      </a:solidFill>
                      <a:latin typeface="Calibri" pitchFamily="34" charset="0"/>
                    </a:rPr>
                    <a:t>Consulting</a:t>
                  </a:r>
                  <a:r>
                    <a:rPr lang="zh-CN" altLang="en-US" sz="1200" b="1" dirty="0">
                      <a:solidFill>
                        <a:schemeClr val="accent4">
                          <a:lumMod val="50000"/>
                        </a:schemeClr>
                      </a:solidFill>
                      <a:latin typeface="Calibri" pitchFamily="34" charset="0"/>
                    </a:rPr>
                    <a:t> </a:t>
                  </a:r>
                  <a:r>
                    <a:rPr lang="en-US" altLang="zh-CN" sz="1200" b="1" dirty="0">
                      <a:solidFill>
                        <a:schemeClr val="accent4">
                          <a:lumMod val="50000"/>
                        </a:schemeClr>
                      </a:solidFill>
                      <a:latin typeface="Calibri" pitchFamily="34" charset="0"/>
                    </a:rPr>
                    <a:t>Operations</a:t>
                  </a:r>
                  <a:r>
                    <a:rPr lang="zh-CN" altLang="en-US" sz="1200" b="1" dirty="0">
                      <a:solidFill>
                        <a:schemeClr val="accent4">
                          <a:lumMod val="50000"/>
                        </a:schemeClr>
                      </a:solidFill>
                      <a:latin typeface="Calibri" pitchFamily="34" charset="0"/>
                    </a:rPr>
                    <a:t> </a:t>
                  </a:r>
                  <a:r>
                    <a:rPr lang="en-US" altLang="zh-CN" sz="1200" b="1" dirty="0">
                      <a:solidFill>
                        <a:schemeClr val="accent4">
                          <a:lumMod val="50000"/>
                        </a:schemeClr>
                      </a:solidFill>
                      <a:latin typeface="Calibri" pitchFamily="34" charset="0"/>
                    </a:rPr>
                    <a:t>Management</a:t>
                  </a:r>
                  <a:endParaRPr lang="en-US" altLang="en-US" sz="1200" b="1" dirty="0">
                    <a:solidFill>
                      <a:schemeClr val="accent4">
                        <a:lumMod val="50000"/>
                      </a:schemeClr>
                    </a:solidFill>
                    <a:latin typeface="Calibri" pitchFamily="34" charset="0"/>
                  </a:endParaRPr>
                </a:p>
              </p:txBody>
            </p:sp>
            <p:sp>
              <p:nvSpPr>
                <p:cNvPr id="26" name="TextBox 25">
                  <a:extLst>
                    <a:ext uri="{FF2B5EF4-FFF2-40B4-BE49-F238E27FC236}">
                      <a16:creationId xmlns:a16="http://schemas.microsoft.com/office/drawing/2014/main" id="{78DA72D1-79E4-4FF6-903F-CFAB48830DB0}"/>
                    </a:ext>
                  </a:extLst>
                </p:cNvPr>
                <p:cNvSpPr txBox="1">
                  <a:spLocks noChangeArrowheads="1"/>
                </p:cNvSpPr>
                <p:nvPr/>
              </p:nvSpPr>
              <p:spPr bwMode="auto">
                <a:xfrm>
                  <a:off x="6015011" y="2821864"/>
                  <a:ext cx="1351253" cy="1695115"/>
                </a:xfrm>
                <a:prstGeom prst="rect">
                  <a:avLst/>
                </a:prstGeom>
                <a:noFill/>
                <a:ln w="9525">
                  <a:noFill/>
                  <a:miter lim="800000"/>
                  <a:headEnd/>
                  <a:tailEnd/>
                </a:ln>
              </p:spPr>
              <p:txBody>
                <a:bodyPr wrap="square" lIns="0" tIns="0" rIns="0" bIns="0">
                  <a:spAutoFit/>
                </a:bodyPr>
                <a:lstStyle>
                  <a:defPPr>
                    <a:defRPr lang="en-US"/>
                  </a:defPPr>
                  <a:lvl1pPr>
                    <a:lnSpc>
                      <a:spcPts val="1800"/>
                    </a:lnSpc>
                    <a:defRPr sz="1200">
                      <a:solidFill>
                        <a:schemeClr val="bg1">
                          <a:lumMod val="50000"/>
                        </a:schemeClr>
                      </a:solidFill>
                      <a:latin typeface="Calibri" pitchFamily="34" charset="0"/>
                    </a:defRPr>
                  </a:lvl1pPr>
                </a:lstStyle>
                <a:p>
                  <a:r>
                    <a:rPr lang="en-US" altLang="en-US" dirty="0"/>
                    <a:t>CLAIM generates internal financial transactions that enable </a:t>
                  </a:r>
                  <a:r>
                    <a:rPr lang="en-US" altLang="en-US" b="1" dirty="0"/>
                    <a:t>costs</a:t>
                  </a:r>
                  <a:r>
                    <a:rPr lang="en-US" altLang="en-US" dirty="0"/>
                    <a:t> to be connected to the appropriate projects.</a:t>
                  </a:r>
                </a:p>
                <a:p>
                  <a:r>
                    <a:rPr lang="en-US" altLang="zh-CN" b="1" dirty="0">
                      <a:solidFill>
                        <a:schemeClr val="accent4">
                          <a:lumMod val="50000"/>
                        </a:schemeClr>
                      </a:solidFill>
                    </a:rPr>
                    <a:t>Project</a:t>
                  </a:r>
                  <a:r>
                    <a:rPr lang="zh-CN" altLang="en-US" b="1" dirty="0">
                      <a:solidFill>
                        <a:schemeClr val="accent4">
                          <a:lumMod val="50000"/>
                        </a:schemeClr>
                      </a:solidFill>
                    </a:rPr>
                    <a:t> </a:t>
                  </a:r>
                  <a:r>
                    <a:rPr lang="en-US" altLang="zh-CN" b="1" dirty="0">
                      <a:solidFill>
                        <a:schemeClr val="accent4">
                          <a:lumMod val="50000"/>
                        </a:schemeClr>
                      </a:solidFill>
                    </a:rPr>
                    <a:t>Finance</a:t>
                  </a:r>
                  <a:r>
                    <a:rPr lang="zh-CN" altLang="en-US" b="1" dirty="0">
                      <a:solidFill>
                        <a:schemeClr val="accent4">
                          <a:lumMod val="50000"/>
                        </a:schemeClr>
                      </a:solidFill>
                    </a:rPr>
                    <a:t> </a:t>
                  </a:r>
                  <a:r>
                    <a:rPr lang="en-US" altLang="zh-CN" b="1" dirty="0">
                      <a:solidFill>
                        <a:schemeClr val="accent4">
                          <a:lumMod val="50000"/>
                        </a:schemeClr>
                      </a:solidFill>
                    </a:rPr>
                    <a:t>Management</a:t>
                  </a:r>
                  <a:endParaRPr lang="en-US" altLang="en-US" b="1" dirty="0">
                    <a:solidFill>
                      <a:schemeClr val="accent4">
                        <a:lumMod val="50000"/>
                      </a:schemeClr>
                    </a:solidFill>
                  </a:endParaRPr>
                </a:p>
              </p:txBody>
            </p:sp>
            <p:cxnSp>
              <p:nvCxnSpPr>
                <p:cNvPr id="30" name="直接连接符 128">
                  <a:extLst>
                    <a:ext uri="{FF2B5EF4-FFF2-40B4-BE49-F238E27FC236}">
                      <a16:creationId xmlns:a16="http://schemas.microsoft.com/office/drawing/2014/main" id="{8BB72E4C-2D35-448A-A525-A032DC7EA7FA}"/>
                    </a:ext>
                  </a:extLst>
                </p:cNvPr>
                <p:cNvCxnSpPr>
                  <a:cxnSpLocks noChangeShapeType="1"/>
                </p:cNvCxnSpPr>
                <p:nvPr/>
              </p:nvCxnSpPr>
              <p:spPr bwMode="auto">
                <a:xfrm>
                  <a:off x="8888134" y="3055139"/>
                  <a:ext cx="0" cy="2032722"/>
                </a:xfrm>
                <a:prstGeom prst="line">
                  <a:avLst/>
                </a:prstGeom>
                <a:noFill/>
                <a:ln w="9525" algn="ctr">
                  <a:solidFill>
                    <a:schemeClr val="tx1"/>
                  </a:solidFill>
                  <a:prstDash val="dash"/>
                  <a:round/>
                  <a:headEnd type="oval" w="med" len="med"/>
                  <a:tailEnd/>
                </a:ln>
              </p:spPr>
            </p:cxnSp>
          </p:grpSp>
          <p:grpSp>
            <p:nvGrpSpPr>
              <p:cNvPr id="52" name="Group 51">
                <a:extLst>
                  <a:ext uri="{FF2B5EF4-FFF2-40B4-BE49-F238E27FC236}">
                    <a16:creationId xmlns:a16="http://schemas.microsoft.com/office/drawing/2014/main" id="{9E9096A3-4B7A-4146-A084-31A98729A1D1}"/>
                  </a:ext>
                </a:extLst>
              </p:cNvPr>
              <p:cNvGrpSpPr/>
              <p:nvPr/>
            </p:nvGrpSpPr>
            <p:grpSpPr>
              <a:xfrm>
                <a:off x="1220571" y="1009932"/>
                <a:ext cx="6018351" cy="4424075"/>
                <a:chOff x="1220571" y="1009932"/>
                <a:chExt cx="6018351" cy="4424075"/>
              </a:xfrm>
            </p:grpSpPr>
            <p:sp>
              <p:nvSpPr>
                <p:cNvPr id="40" name="文本占位符 1">
                  <a:extLst>
                    <a:ext uri="{FF2B5EF4-FFF2-40B4-BE49-F238E27FC236}">
                      <a16:creationId xmlns:a16="http://schemas.microsoft.com/office/drawing/2014/main" id="{E3141C0E-53C1-4951-894A-AC24006231C0}"/>
                    </a:ext>
                  </a:extLst>
                </p:cNvPr>
                <p:cNvSpPr txBox="1">
                  <a:spLocks/>
                </p:cNvSpPr>
                <p:nvPr/>
              </p:nvSpPr>
              <p:spPr bwMode="black">
                <a:xfrm>
                  <a:off x="6205971" y="2495914"/>
                  <a:ext cx="860047" cy="995621"/>
                </a:xfrm>
                <a:prstGeom prst="rect">
                  <a:avLst/>
                </a:prstGeom>
                <a:noFill/>
                <a:ln w="9525">
                  <a:noFill/>
                  <a:miter lim="800000"/>
                  <a:headEnd/>
                  <a:tailEnd/>
                </a:ln>
                <a:effectLst>
                  <a:outerShdw blurRad="50800" dist="38100" dir="18900000" algn="bl" rotWithShape="0">
                    <a:prstClr val="black">
                      <a:alpha val="40000"/>
                    </a:prstClr>
                  </a:outerShdw>
                </a:effectLst>
              </p:spPr>
              <p:txBody>
                <a:bodyPr vert="horz" wrap="square" lIns="92075" tIns="46038" rIns="92075" bIns="46038" numCol="1" anchor="t" anchorCtr="0" compatLnSpc="1">
                  <a:prstTxWarp prst="textNoShape">
                    <a:avLst/>
                  </a:prstTxWarp>
                  <a:normAutofit lnSpcReduction="10000"/>
                </a:bodyPr>
                <a:lstStyle>
                  <a:defPPr>
                    <a:defRPr lang="en-US"/>
                  </a:defPPr>
                  <a:lvl1pPr algn="l" rtl="0" eaLnBrk="1" fontAlgn="base" hangingPunct="1">
                    <a:spcBef>
                      <a:spcPct val="0"/>
                    </a:spcBef>
                    <a:spcAft>
                      <a:spcPct val="0"/>
                    </a:spcAft>
                    <a:defRPr sz="600" kern="1200">
                      <a:solidFill>
                        <a:schemeClr val="tx1"/>
                      </a:solidFill>
                      <a:latin typeface="Calibri" pitchFamily="34" charset="0"/>
                      <a:ea typeface="MS PGothic" pitchFamily="34" charset="-128"/>
                      <a:cs typeface="+mn-cs"/>
                    </a:defRPr>
                  </a:lvl1pPr>
                  <a:lvl2pPr marL="457200" algn="l" rtl="0" eaLnBrk="0" fontAlgn="base" hangingPunct="0">
                    <a:spcBef>
                      <a:spcPct val="0"/>
                    </a:spcBef>
                    <a:spcAft>
                      <a:spcPct val="0"/>
                    </a:spcAft>
                    <a:defRPr sz="1500" kern="1200">
                      <a:solidFill>
                        <a:schemeClr val="tx1"/>
                      </a:solidFill>
                      <a:latin typeface="Arial" charset="0"/>
                      <a:ea typeface="MS PGothic" pitchFamily="34" charset="-128"/>
                      <a:cs typeface="+mn-cs"/>
                    </a:defRPr>
                  </a:lvl2pPr>
                  <a:lvl3pPr marL="914400" algn="l" rtl="0" eaLnBrk="0" fontAlgn="base" hangingPunct="0">
                    <a:spcBef>
                      <a:spcPct val="0"/>
                    </a:spcBef>
                    <a:spcAft>
                      <a:spcPct val="0"/>
                    </a:spcAft>
                    <a:defRPr sz="1500" kern="1200">
                      <a:solidFill>
                        <a:schemeClr val="tx1"/>
                      </a:solidFill>
                      <a:latin typeface="Arial" charset="0"/>
                      <a:ea typeface="MS PGothic" pitchFamily="34" charset="-128"/>
                      <a:cs typeface="+mn-cs"/>
                    </a:defRPr>
                  </a:lvl3pPr>
                  <a:lvl4pPr marL="1371600" algn="l" rtl="0" eaLnBrk="0" fontAlgn="base" hangingPunct="0">
                    <a:spcBef>
                      <a:spcPct val="0"/>
                    </a:spcBef>
                    <a:spcAft>
                      <a:spcPct val="0"/>
                    </a:spcAft>
                    <a:defRPr sz="1500" kern="1200">
                      <a:solidFill>
                        <a:schemeClr val="tx1"/>
                      </a:solidFill>
                      <a:latin typeface="Arial" charset="0"/>
                      <a:ea typeface="MS PGothic" pitchFamily="34" charset="-128"/>
                      <a:cs typeface="+mn-cs"/>
                    </a:defRPr>
                  </a:lvl4pPr>
                  <a:lvl5pPr marL="1828800" algn="l" rtl="0" eaLnBrk="0" fontAlgn="base" hangingPunct="0">
                    <a:spcBef>
                      <a:spcPct val="0"/>
                    </a:spcBef>
                    <a:spcAft>
                      <a:spcPct val="0"/>
                    </a:spcAft>
                    <a:defRPr sz="1500" kern="1200">
                      <a:solidFill>
                        <a:schemeClr val="tx1"/>
                      </a:solidFill>
                      <a:latin typeface="Arial" charset="0"/>
                      <a:ea typeface="MS PGothic" pitchFamily="34" charset="-128"/>
                      <a:cs typeface="+mn-cs"/>
                    </a:defRPr>
                  </a:lvl5pPr>
                  <a:lvl6pPr marL="2286000" algn="l" defTabSz="914400" rtl="0" eaLnBrk="1" latinLnBrk="0" hangingPunct="1">
                    <a:defRPr sz="1500" kern="1200">
                      <a:solidFill>
                        <a:schemeClr val="tx1"/>
                      </a:solidFill>
                      <a:latin typeface="Arial" charset="0"/>
                      <a:ea typeface="MS PGothic" pitchFamily="34" charset="-128"/>
                      <a:cs typeface="+mn-cs"/>
                    </a:defRPr>
                  </a:lvl6pPr>
                  <a:lvl7pPr marL="2743200" algn="l" defTabSz="914400" rtl="0" eaLnBrk="1" latinLnBrk="0" hangingPunct="1">
                    <a:defRPr sz="1500" kern="1200">
                      <a:solidFill>
                        <a:schemeClr val="tx1"/>
                      </a:solidFill>
                      <a:latin typeface="Arial" charset="0"/>
                      <a:ea typeface="MS PGothic" pitchFamily="34" charset="-128"/>
                      <a:cs typeface="+mn-cs"/>
                    </a:defRPr>
                  </a:lvl7pPr>
                  <a:lvl8pPr marL="3200400" algn="l" defTabSz="914400" rtl="0" eaLnBrk="1" latinLnBrk="0" hangingPunct="1">
                    <a:defRPr sz="1500" kern="1200">
                      <a:solidFill>
                        <a:schemeClr val="tx1"/>
                      </a:solidFill>
                      <a:latin typeface="Arial" charset="0"/>
                      <a:ea typeface="MS PGothic" pitchFamily="34" charset="-128"/>
                      <a:cs typeface="+mn-cs"/>
                    </a:defRPr>
                  </a:lvl8pPr>
                  <a:lvl9pPr marL="3657600" algn="l" defTabSz="914400" rtl="0" eaLnBrk="1" latinLnBrk="0" hangingPunct="1">
                    <a:defRPr sz="1500" kern="1200">
                      <a:solidFill>
                        <a:schemeClr val="tx1"/>
                      </a:solidFill>
                      <a:latin typeface="Arial" charset="0"/>
                      <a:ea typeface="MS PGothic" pitchFamily="34" charset="-128"/>
                      <a:cs typeface="+mn-cs"/>
                    </a:defRPr>
                  </a:lvl9pPr>
                </a:lstStyle>
                <a:p>
                  <a:r>
                    <a:rPr lang="en-US" altLang="zh-CN" sz="6600" dirty="0">
                      <a:solidFill>
                        <a:srgbClr val="006699"/>
                      </a:solidFill>
                      <a:latin typeface="Bodoni MT Black" panose="02070A03080606020203" pitchFamily="18" charset="0"/>
                    </a:rPr>
                    <a:t>2</a:t>
                  </a:r>
                  <a:endParaRPr lang="zh-CN" altLang="en-US" sz="6600" dirty="0">
                    <a:solidFill>
                      <a:srgbClr val="006699"/>
                    </a:solidFill>
                    <a:latin typeface="Bodoni MT Black" panose="02070A03080606020203" pitchFamily="18" charset="0"/>
                  </a:endParaRPr>
                </a:p>
              </p:txBody>
            </p:sp>
            <p:grpSp>
              <p:nvGrpSpPr>
                <p:cNvPr id="51" name="Group 50">
                  <a:extLst>
                    <a:ext uri="{FF2B5EF4-FFF2-40B4-BE49-F238E27FC236}">
                      <a16:creationId xmlns:a16="http://schemas.microsoft.com/office/drawing/2014/main" id="{F8AEBCCC-F104-446F-ABED-BBC37D0F37DE}"/>
                    </a:ext>
                  </a:extLst>
                </p:cNvPr>
                <p:cNvGrpSpPr/>
                <p:nvPr/>
              </p:nvGrpSpPr>
              <p:grpSpPr>
                <a:xfrm>
                  <a:off x="1220571" y="1009932"/>
                  <a:ext cx="6018351" cy="4424075"/>
                  <a:chOff x="1220571" y="1009932"/>
                  <a:chExt cx="6018351" cy="4424075"/>
                </a:xfrm>
              </p:grpSpPr>
              <p:sp>
                <p:nvSpPr>
                  <p:cNvPr id="32" name="TextBox 31">
                    <a:extLst>
                      <a:ext uri="{FF2B5EF4-FFF2-40B4-BE49-F238E27FC236}">
                        <a16:creationId xmlns:a16="http://schemas.microsoft.com/office/drawing/2014/main" id="{7834E0C4-84FF-4478-A1B9-F10A8566BA9E}"/>
                      </a:ext>
                    </a:extLst>
                  </p:cNvPr>
                  <p:cNvSpPr txBox="1">
                    <a:spLocks noChangeArrowheads="1"/>
                  </p:cNvSpPr>
                  <p:nvPr/>
                </p:nvSpPr>
                <p:spPr bwMode="auto">
                  <a:xfrm>
                    <a:off x="5887669" y="3593763"/>
                    <a:ext cx="1351253" cy="839597"/>
                  </a:xfrm>
                  <a:prstGeom prst="rect">
                    <a:avLst/>
                  </a:prstGeom>
                  <a:noFill/>
                  <a:ln w="9525">
                    <a:noFill/>
                    <a:miter lim="800000"/>
                    <a:headEnd/>
                    <a:tailEnd/>
                  </a:ln>
                </p:spPr>
                <p:txBody>
                  <a:bodyPr wrap="square" lIns="0" tIns="0" rIns="0" bIns="0">
                    <a:spAutoFit/>
                  </a:bodyPr>
                  <a:lstStyle/>
                  <a:p>
                    <a:pPr>
                      <a:lnSpc>
                        <a:spcPts val="1800"/>
                      </a:lnSpc>
                      <a:defRPr/>
                    </a:pPr>
                    <a:r>
                      <a:rPr lang="en-US" altLang="en-US" sz="1200" dirty="0">
                        <a:solidFill>
                          <a:schemeClr val="bg1">
                            <a:lumMod val="50000"/>
                          </a:schemeClr>
                        </a:solidFill>
                        <a:latin typeface="Calibri" pitchFamily="34" charset="0"/>
                      </a:rPr>
                      <a:t>CLAIM is the basis for </a:t>
                    </a:r>
                    <a:r>
                      <a:rPr lang="en-US" altLang="en-US" sz="1200" b="1" dirty="0">
                        <a:solidFill>
                          <a:schemeClr val="bg1">
                            <a:lumMod val="50000"/>
                          </a:schemeClr>
                        </a:solidFill>
                        <a:latin typeface="Calibri" pitchFamily="34" charset="0"/>
                      </a:rPr>
                      <a:t>invoices </a:t>
                    </a:r>
                    <a:r>
                      <a:rPr lang="en-US" altLang="en-US" sz="1200" dirty="0">
                        <a:solidFill>
                          <a:schemeClr val="bg1">
                            <a:lumMod val="50000"/>
                          </a:schemeClr>
                        </a:solidFill>
                        <a:latin typeface="Calibri" pitchFamily="34" charset="0"/>
                      </a:rPr>
                      <a:t>to our Clients</a:t>
                    </a:r>
                    <a:r>
                      <a:rPr lang="en-US" altLang="zh-CN" sz="1200" dirty="0">
                        <a:solidFill>
                          <a:schemeClr val="bg1">
                            <a:lumMod val="50000"/>
                          </a:schemeClr>
                        </a:solidFill>
                        <a:latin typeface="Calibri" pitchFamily="34" charset="0"/>
                      </a:rPr>
                      <a:t>.</a:t>
                    </a:r>
                    <a:r>
                      <a:rPr lang="zh-CN" altLang="en-US" sz="1200" dirty="0">
                        <a:solidFill>
                          <a:schemeClr val="bg1">
                            <a:lumMod val="50000"/>
                          </a:schemeClr>
                        </a:solidFill>
                        <a:latin typeface="Calibri" pitchFamily="34" charset="0"/>
                      </a:rPr>
                      <a:t> </a:t>
                    </a:r>
                    <a:endParaRPr lang="en-US" altLang="zh-CN" sz="1200" dirty="0">
                      <a:solidFill>
                        <a:schemeClr val="bg1">
                          <a:lumMod val="50000"/>
                        </a:schemeClr>
                      </a:solidFill>
                      <a:latin typeface="Calibri" pitchFamily="34" charset="0"/>
                    </a:endParaRPr>
                  </a:p>
                  <a:p>
                    <a:pPr>
                      <a:lnSpc>
                        <a:spcPts val="1800"/>
                      </a:lnSpc>
                      <a:defRPr/>
                    </a:pPr>
                    <a:r>
                      <a:rPr lang="en-US" altLang="zh-CN" sz="1200" b="1" dirty="0">
                        <a:solidFill>
                          <a:schemeClr val="accent4">
                            <a:lumMod val="50000"/>
                          </a:schemeClr>
                        </a:solidFill>
                        <a:latin typeface="Calibri" pitchFamily="34" charset="0"/>
                      </a:rPr>
                      <a:t>IBM</a:t>
                    </a:r>
                    <a:r>
                      <a:rPr lang="zh-CN" altLang="en-US" sz="1200" b="1" dirty="0">
                        <a:solidFill>
                          <a:schemeClr val="accent4">
                            <a:lumMod val="50000"/>
                          </a:schemeClr>
                        </a:solidFill>
                        <a:latin typeface="Calibri" pitchFamily="34" charset="0"/>
                      </a:rPr>
                      <a:t> </a:t>
                    </a:r>
                    <a:r>
                      <a:rPr lang="en-US" altLang="zh-CN" sz="1200" b="1" dirty="0">
                        <a:solidFill>
                          <a:schemeClr val="accent4">
                            <a:lumMod val="50000"/>
                          </a:schemeClr>
                        </a:solidFill>
                        <a:latin typeface="Calibri" pitchFamily="34" charset="0"/>
                      </a:rPr>
                      <a:t>Consulting</a:t>
                    </a:r>
                    <a:r>
                      <a:rPr lang="zh-CN" altLang="en-US" sz="1200" b="1" dirty="0">
                        <a:solidFill>
                          <a:schemeClr val="accent4">
                            <a:lumMod val="50000"/>
                          </a:schemeClr>
                        </a:solidFill>
                        <a:latin typeface="Calibri" pitchFamily="34" charset="0"/>
                      </a:rPr>
                      <a:t> </a:t>
                    </a:r>
                    <a:r>
                      <a:rPr lang="en-US" altLang="zh-CN" sz="1200" b="1" dirty="0">
                        <a:solidFill>
                          <a:schemeClr val="accent4">
                            <a:lumMod val="50000"/>
                          </a:schemeClr>
                        </a:solidFill>
                        <a:latin typeface="Calibri" pitchFamily="34" charset="0"/>
                      </a:rPr>
                      <a:t>Revenue</a:t>
                    </a:r>
                    <a:r>
                      <a:rPr lang="zh-CN" altLang="en-US" sz="1200" dirty="0">
                        <a:solidFill>
                          <a:schemeClr val="bg1">
                            <a:lumMod val="50000"/>
                          </a:schemeClr>
                        </a:solidFill>
                        <a:latin typeface="Calibri" pitchFamily="34" charset="0"/>
                      </a:rPr>
                      <a:t> </a:t>
                    </a:r>
                    <a:endParaRPr lang="en-US" altLang="en-US" sz="1200" dirty="0">
                      <a:solidFill>
                        <a:schemeClr val="bg1">
                          <a:lumMod val="50000"/>
                        </a:schemeClr>
                      </a:solidFill>
                      <a:latin typeface="Calibri" pitchFamily="34" charset="0"/>
                    </a:endParaRPr>
                  </a:p>
                </p:txBody>
              </p:sp>
              <p:sp>
                <p:nvSpPr>
                  <p:cNvPr id="39" name="Rectangle 38">
                    <a:extLst>
                      <a:ext uri="{FF2B5EF4-FFF2-40B4-BE49-F238E27FC236}">
                        <a16:creationId xmlns:a16="http://schemas.microsoft.com/office/drawing/2014/main" id="{920BC826-CE8C-4760-9C48-B5F11988A163}"/>
                      </a:ext>
                    </a:extLst>
                  </p:cNvPr>
                  <p:cNvSpPr/>
                  <p:nvPr/>
                </p:nvSpPr>
                <p:spPr>
                  <a:xfrm>
                    <a:off x="1220571" y="2346776"/>
                    <a:ext cx="1496765" cy="1780602"/>
                  </a:xfrm>
                  <a:prstGeom prst="rect">
                    <a:avLst/>
                  </a:prstGeom>
                </p:spPr>
                <p:txBody>
                  <a:bodyPr wrap="square">
                    <a:spAutoFit/>
                  </a:bodyPr>
                  <a:lstStyle/>
                  <a:p>
                    <a:pPr>
                      <a:lnSpc>
                        <a:spcPts val="1800"/>
                      </a:lnSpc>
                      <a:defRPr/>
                    </a:pPr>
                    <a:r>
                      <a:rPr lang="en-US" altLang="en-US" sz="1200" dirty="0">
                        <a:solidFill>
                          <a:srgbClr val="000000"/>
                        </a:solidFill>
                        <a:latin typeface="Calibri" pitchFamily="34" charset="0"/>
                      </a:rPr>
                      <a:t>CLAIM generates utilization history that will </a:t>
                    </a:r>
                    <a:r>
                      <a:rPr lang="en-US" altLang="en-US" sz="1200" b="1" dirty="0">
                        <a:solidFill>
                          <a:srgbClr val="000000"/>
                        </a:solidFill>
                        <a:latin typeface="Calibri" pitchFamily="34" charset="0"/>
                      </a:rPr>
                      <a:t>define</a:t>
                    </a:r>
                    <a:r>
                      <a:rPr lang="en-US" altLang="en-US" sz="1200" dirty="0">
                        <a:solidFill>
                          <a:srgbClr val="000000"/>
                        </a:solidFill>
                        <a:latin typeface="Calibri" pitchFamily="34" charset="0"/>
                      </a:rPr>
                      <a:t> </a:t>
                    </a:r>
                    <a:r>
                      <a:rPr lang="en-US" altLang="en-US" sz="1200" b="1" dirty="0">
                        <a:solidFill>
                          <a:srgbClr val="000000"/>
                        </a:solidFill>
                        <a:latin typeface="Calibri" pitchFamily="34" charset="0"/>
                      </a:rPr>
                      <a:t>commercial rates</a:t>
                    </a:r>
                    <a:r>
                      <a:rPr lang="en-US" altLang="en-US" sz="1200" dirty="0">
                        <a:solidFill>
                          <a:srgbClr val="000000"/>
                        </a:solidFill>
                        <a:latin typeface="Calibri" pitchFamily="34" charset="0"/>
                      </a:rPr>
                      <a:t>, as well as giving us historical data on which to base our future Client solutions.</a:t>
                    </a:r>
                  </a:p>
                  <a:p>
                    <a:pPr>
                      <a:lnSpc>
                        <a:spcPts val="1800"/>
                      </a:lnSpc>
                      <a:defRPr/>
                    </a:pPr>
                    <a:r>
                      <a:rPr lang="en-US" altLang="zh-CN" sz="1200" b="1" dirty="0">
                        <a:solidFill>
                          <a:schemeClr val="accent4">
                            <a:lumMod val="50000"/>
                          </a:schemeClr>
                        </a:solidFill>
                        <a:latin typeface="Calibri" pitchFamily="34" charset="0"/>
                      </a:rPr>
                      <a:t>Optimization</a:t>
                    </a:r>
                    <a:endParaRPr lang="en-US" altLang="en-US" sz="1200" b="1" dirty="0">
                      <a:solidFill>
                        <a:schemeClr val="accent4">
                          <a:lumMod val="50000"/>
                        </a:schemeClr>
                      </a:solidFill>
                      <a:latin typeface="Calibri" pitchFamily="34" charset="0"/>
                    </a:endParaRPr>
                  </a:p>
                </p:txBody>
              </p:sp>
              <p:cxnSp>
                <p:nvCxnSpPr>
                  <p:cNvPr id="41" name="直接连接符 116">
                    <a:extLst>
                      <a:ext uri="{FF2B5EF4-FFF2-40B4-BE49-F238E27FC236}">
                        <a16:creationId xmlns:a16="http://schemas.microsoft.com/office/drawing/2014/main" id="{B4B2D6C0-3340-4D33-BBDA-FA6F8B0611AD}"/>
                      </a:ext>
                    </a:extLst>
                  </p:cNvPr>
                  <p:cNvCxnSpPr>
                    <a:cxnSpLocks noChangeShapeType="1"/>
                  </p:cNvCxnSpPr>
                  <p:nvPr/>
                </p:nvCxnSpPr>
                <p:spPr bwMode="auto">
                  <a:xfrm flipH="1">
                    <a:off x="5958098" y="3186301"/>
                    <a:ext cx="0" cy="2247706"/>
                  </a:xfrm>
                  <a:prstGeom prst="line">
                    <a:avLst/>
                  </a:prstGeom>
                  <a:noFill/>
                  <a:ln w="9525" algn="ctr">
                    <a:solidFill>
                      <a:schemeClr val="accent3"/>
                    </a:solidFill>
                    <a:prstDash val="dash"/>
                    <a:round/>
                    <a:headEnd type="oval" w="med" len="med"/>
                    <a:tailEnd/>
                  </a:ln>
                </p:spPr>
              </p:cxnSp>
              <p:sp>
                <p:nvSpPr>
                  <p:cNvPr id="48" name="文本占位符 1">
                    <a:extLst>
                      <a:ext uri="{FF2B5EF4-FFF2-40B4-BE49-F238E27FC236}">
                        <a16:creationId xmlns:a16="http://schemas.microsoft.com/office/drawing/2014/main" id="{9D3B6D1D-7C4C-40BD-9546-6EF1AA7E0EEE}"/>
                      </a:ext>
                    </a:extLst>
                  </p:cNvPr>
                  <p:cNvSpPr txBox="1">
                    <a:spLocks/>
                  </p:cNvSpPr>
                  <p:nvPr/>
                </p:nvSpPr>
                <p:spPr bwMode="black">
                  <a:xfrm>
                    <a:off x="4802962" y="2005553"/>
                    <a:ext cx="860047" cy="995621"/>
                  </a:xfrm>
                  <a:prstGeom prst="rect">
                    <a:avLst/>
                  </a:prstGeom>
                  <a:noFill/>
                  <a:ln w="9525">
                    <a:noFill/>
                    <a:miter lim="800000"/>
                    <a:headEnd/>
                    <a:tailEnd/>
                  </a:ln>
                  <a:effectLst>
                    <a:outerShdw blurRad="50800" dist="38100" dir="18900000" algn="bl" rotWithShape="0">
                      <a:prstClr val="black">
                        <a:alpha val="40000"/>
                      </a:prstClr>
                    </a:outerShdw>
                  </a:effectLst>
                </p:spPr>
                <p:txBody>
                  <a:bodyPr vert="horz" wrap="square" lIns="92075" tIns="46038" rIns="92075" bIns="46038" numCol="1" anchor="t" anchorCtr="0" compatLnSpc="1">
                    <a:prstTxWarp prst="textNoShape">
                      <a:avLst/>
                    </a:prstTxWarp>
                    <a:normAutofit lnSpcReduction="10000"/>
                  </a:bodyPr>
                  <a:lstStyle>
                    <a:defPPr>
                      <a:defRPr lang="en-US"/>
                    </a:defPPr>
                    <a:lvl1pPr algn="l" rtl="0" eaLnBrk="1" fontAlgn="base" hangingPunct="1">
                      <a:spcBef>
                        <a:spcPct val="0"/>
                      </a:spcBef>
                      <a:spcAft>
                        <a:spcPct val="0"/>
                      </a:spcAft>
                      <a:defRPr sz="600" kern="1200">
                        <a:solidFill>
                          <a:schemeClr val="tx1"/>
                        </a:solidFill>
                        <a:latin typeface="Calibri" pitchFamily="34" charset="0"/>
                        <a:ea typeface="MS PGothic" pitchFamily="34" charset="-128"/>
                        <a:cs typeface="+mn-cs"/>
                      </a:defRPr>
                    </a:lvl1pPr>
                    <a:lvl2pPr marL="457200" algn="l" rtl="0" eaLnBrk="0" fontAlgn="base" hangingPunct="0">
                      <a:spcBef>
                        <a:spcPct val="0"/>
                      </a:spcBef>
                      <a:spcAft>
                        <a:spcPct val="0"/>
                      </a:spcAft>
                      <a:defRPr sz="1500" kern="1200">
                        <a:solidFill>
                          <a:schemeClr val="tx1"/>
                        </a:solidFill>
                        <a:latin typeface="Arial" charset="0"/>
                        <a:ea typeface="MS PGothic" pitchFamily="34" charset="-128"/>
                        <a:cs typeface="+mn-cs"/>
                      </a:defRPr>
                    </a:lvl2pPr>
                    <a:lvl3pPr marL="914400" algn="l" rtl="0" eaLnBrk="0" fontAlgn="base" hangingPunct="0">
                      <a:spcBef>
                        <a:spcPct val="0"/>
                      </a:spcBef>
                      <a:spcAft>
                        <a:spcPct val="0"/>
                      </a:spcAft>
                      <a:defRPr sz="1500" kern="1200">
                        <a:solidFill>
                          <a:schemeClr val="tx1"/>
                        </a:solidFill>
                        <a:latin typeface="Arial" charset="0"/>
                        <a:ea typeface="MS PGothic" pitchFamily="34" charset="-128"/>
                        <a:cs typeface="+mn-cs"/>
                      </a:defRPr>
                    </a:lvl3pPr>
                    <a:lvl4pPr marL="1371600" algn="l" rtl="0" eaLnBrk="0" fontAlgn="base" hangingPunct="0">
                      <a:spcBef>
                        <a:spcPct val="0"/>
                      </a:spcBef>
                      <a:spcAft>
                        <a:spcPct val="0"/>
                      </a:spcAft>
                      <a:defRPr sz="1500" kern="1200">
                        <a:solidFill>
                          <a:schemeClr val="tx1"/>
                        </a:solidFill>
                        <a:latin typeface="Arial" charset="0"/>
                        <a:ea typeface="MS PGothic" pitchFamily="34" charset="-128"/>
                        <a:cs typeface="+mn-cs"/>
                      </a:defRPr>
                    </a:lvl4pPr>
                    <a:lvl5pPr marL="1828800" algn="l" rtl="0" eaLnBrk="0" fontAlgn="base" hangingPunct="0">
                      <a:spcBef>
                        <a:spcPct val="0"/>
                      </a:spcBef>
                      <a:spcAft>
                        <a:spcPct val="0"/>
                      </a:spcAft>
                      <a:defRPr sz="1500" kern="1200">
                        <a:solidFill>
                          <a:schemeClr val="tx1"/>
                        </a:solidFill>
                        <a:latin typeface="Arial" charset="0"/>
                        <a:ea typeface="MS PGothic" pitchFamily="34" charset="-128"/>
                        <a:cs typeface="+mn-cs"/>
                      </a:defRPr>
                    </a:lvl5pPr>
                    <a:lvl6pPr marL="2286000" algn="l" defTabSz="914400" rtl="0" eaLnBrk="1" latinLnBrk="0" hangingPunct="1">
                      <a:defRPr sz="1500" kern="1200">
                        <a:solidFill>
                          <a:schemeClr val="tx1"/>
                        </a:solidFill>
                        <a:latin typeface="Arial" charset="0"/>
                        <a:ea typeface="MS PGothic" pitchFamily="34" charset="-128"/>
                        <a:cs typeface="+mn-cs"/>
                      </a:defRPr>
                    </a:lvl6pPr>
                    <a:lvl7pPr marL="2743200" algn="l" defTabSz="914400" rtl="0" eaLnBrk="1" latinLnBrk="0" hangingPunct="1">
                      <a:defRPr sz="1500" kern="1200">
                        <a:solidFill>
                          <a:schemeClr val="tx1"/>
                        </a:solidFill>
                        <a:latin typeface="Arial" charset="0"/>
                        <a:ea typeface="MS PGothic" pitchFamily="34" charset="-128"/>
                        <a:cs typeface="+mn-cs"/>
                      </a:defRPr>
                    </a:lvl7pPr>
                    <a:lvl8pPr marL="3200400" algn="l" defTabSz="914400" rtl="0" eaLnBrk="1" latinLnBrk="0" hangingPunct="1">
                      <a:defRPr sz="1500" kern="1200">
                        <a:solidFill>
                          <a:schemeClr val="tx1"/>
                        </a:solidFill>
                        <a:latin typeface="Arial" charset="0"/>
                        <a:ea typeface="MS PGothic" pitchFamily="34" charset="-128"/>
                        <a:cs typeface="+mn-cs"/>
                      </a:defRPr>
                    </a:lvl8pPr>
                    <a:lvl9pPr marL="3657600" algn="l" defTabSz="914400" rtl="0" eaLnBrk="1" latinLnBrk="0" hangingPunct="1">
                      <a:defRPr sz="1500" kern="1200">
                        <a:solidFill>
                          <a:schemeClr val="tx1"/>
                        </a:solidFill>
                        <a:latin typeface="Arial" charset="0"/>
                        <a:ea typeface="MS PGothic" pitchFamily="34" charset="-128"/>
                        <a:cs typeface="+mn-cs"/>
                      </a:defRPr>
                    </a:lvl9pPr>
                  </a:lstStyle>
                  <a:p>
                    <a:r>
                      <a:rPr lang="en-US" altLang="zh-CN" sz="6600" dirty="0">
                        <a:solidFill>
                          <a:srgbClr val="006699"/>
                        </a:solidFill>
                        <a:latin typeface="Bodoni MT Black" panose="02070A03080606020203" pitchFamily="18" charset="0"/>
                      </a:rPr>
                      <a:t>3</a:t>
                    </a:r>
                    <a:endParaRPr lang="zh-CN" altLang="en-US" sz="6600" dirty="0">
                      <a:solidFill>
                        <a:srgbClr val="006699"/>
                      </a:solidFill>
                      <a:latin typeface="Bodoni MT Black" panose="02070A03080606020203" pitchFamily="18" charset="0"/>
                    </a:endParaRPr>
                  </a:p>
                </p:txBody>
              </p:sp>
              <p:sp>
                <p:nvSpPr>
                  <p:cNvPr id="49" name="文本占位符 1">
                    <a:extLst>
                      <a:ext uri="{FF2B5EF4-FFF2-40B4-BE49-F238E27FC236}">
                        <a16:creationId xmlns:a16="http://schemas.microsoft.com/office/drawing/2014/main" id="{3DB03FD7-0790-4C95-A133-3CA403283D67}"/>
                      </a:ext>
                    </a:extLst>
                  </p:cNvPr>
                  <p:cNvSpPr txBox="1">
                    <a:spLocks/>
                  </p:cNvSpPr>
                  <p:nvPr/>
                </p:nvSpPr>
                <p:spPr bwMode="black">
                  <a:xfrm>
                    <a:off x="3185529" y="1466274"/>
                    <a:ext cx="860047" cy="995621"/>
                  </a:xfrm>
                  <a:prstGeom prst="rect">
                    <a:avLst/>
                  </a:prstGeom>
                  <a:noFill/>
                  <a:ln w="9525">
                    <a:noFill/>
                    <a:miter lim="800000"/>
                    <a:headEnd/>
                    <a:tailEnd/>
                  </a:ln>
                  <a:effectLst>
                    <a:outerShdw blurRad="50800" dist="38100" dir="18900000" algn="bl" rotWithShape="0">
                      <a:prstClr val="black">
                        <a:alpha val="40000"/>
                      </a:prstClr>
                    </a:outerShdw>
                  </a:effectLst>
                </p:spPr>
                <p:txBody>
                  <a:bodyPr vert="horz" wrap="square" lIns="92075" tIns="46038" rIns="92075" bIns="46038" numCol="1" anchor="t" anchorCtr="0" compatLnSpc="1">
                    <a:prstTxWarp prst="textNoShape">
                      <a:avLst/>
                    </a:prstTxWarp>
                    <a:normAutofit lnSpcReduction="10000"/>
                  </a:bodyPr>
                  <a:lstStyle>
                    <a:defPPr>
                      <a:defRPr lang="en-US"/>
                    </a:defPPr>
                    <a:lvl1pPr algn="l" rtl="0" eaLnBrk="1" fontAlgn="base" hangingPunct="1">
                      <a:spcBef>
                        <a:spcPct val="0"/>
                      </a:spcBef>
                      <a:spcAft>
                        <a:spcPct val="0"/>
                      </a:spcAft>
                      <a:defRPr sz="600" kern="1200">
                        <a:solidFill>
                          <a:schemeClr val="tx1"/>
                        </a:solidFill>
                        <a:latin typeface="Calibri" pitchFamily="34" charset="0"/>
                        <a:ea typeface="MS PGothic" pitchFamily="34" charset="-128"/>
                        <a:cs typeface="+mn-cs"/>
                      </a:defRPr>
                    </a:lvl1pPr>
                    <a:lvl2pPr marL="457200" algn="l" rtl="0" eaLnBrk="0" fontAlgn="base" hangingPunct="0">
                      <a:spcBef>
                        <a:spcPct val="0"/>
                      </a:spcBef>
                      <a:spcAft>
                        <a:spcPct val="0"/>
                      </a:spcAft>
                      <a:defRPr sz="1500" kern="1200">
                        <a:solidFill>
                          <a:schemeClr val="tx1"/>
                        </a:solidFill>
                        <a:latin typeface="Arial" charset="0"/>
                        <a:ea typeface="MS PGothic" pitchFamily="34" charset="-128"/>
                        <a:cs typeface="+mn-cs"/>
                      </a:defRPr>
                    </a:lvl2pPr>
                    <a:lvl3pPr marL="914400" algn="l" rtl="0" eaLnBrk="0" fontAlgn="base" hangingPunct="0">
                      <a:spcBef>
                        <a:spcPct val="0"/>
                      </a:spcBef>
                      <a:spcAft>
                        <a:spcPct val="0"/>
                      </a:spcAft>
                      <a:defRPr sz="1500" kern="1200">
                        <a:solidFill>
                          <a:schemeClr val="tx1"/>
                        </a:solidFill>
                        <a:latin typeface="Arial" charset="0"/>
                        <a:ea typeface="MS PGothic" pitchFamily="34" charset="-128"/>
                        <a:cs typeface="+mn-cs"/>
                      </a:defRPr>
                    </a:lvl3pPr>
                    <a:lvl4pPr marL="1371600" algn="l" rtl="0" eaLnBrk="0" fontAlgn="base" hangingPunct="0">
                      <a:spcBef>
                        <a:spcPct val="0"/>
                      </a:spcBef>
                      <a:spcAft>
                        <a:spcPct val="0"/>
                      </a:spcAft>
                      <a:defRPr sz="1500" kern="1200">
                        <a:solidFill>
                          <a:schemeClr val="tx1"/>
                        </a:solidFill>
                        <a:latin typeface="Arial" charset="0"/>
                        <a:ea typeface="MS PGothic" pitchFamily="34" charset="-128"/>
                        <a:cs typeface="+mn-cs"/>
                      </a:defRPr>
                    </a:lvl4pPr>
                    <a:lvl5pPr marL="1828800" algn="l" rtl="0" eaLnBrk="0" fontAlgn="base" hangingPunct="0">
                      <a:spcBef>
                        <a:spcPct val="0"/>
                      </a:spcBef>
                      <a:spcAft>
                        <a:spcPct val="0"/>
                      </a:spcAft>
                      <a:defRPr sz="1500" kern="1200">
                        <a:solidFill>
                          <a:schemeClr val="tx1"/>
                        </a:solidFill>
                        <a:latin typeface="Arial" charset="0"/>
                        <a:ea typeface="MS PGothic" pitchFamily="34" charset="-128"/>
                        <a:cs typeface="+mn-cs"/>
                      </a:defRPr>
                    </a:lvl5pPr>
                    <a:lvl6pPr marL="2286000" algn="l" defTabSz="914400" rtl="0" eaLnBrk="1" latinLnBrk="0" hangingPunct="1">
                      <a:defRPr sz="1500" kern="1200">
                        <a:solidFill>
                          <a:schemeClr val="tx1"/>
                        </a:solidFill>
                        <a:latin typeface="Arial" charset="0"/>
                        <a:ea typeface="MS PGothic" pitchFamily="34" charset="-128"/>
                        <a:cs typeface="+mn-cs"/>
                      </a:defRPr>
                    </a:lvl6pPr>
                    <a:lvl7pPr marL="2743200" algn="l" defTabSz="914400" rtl="0" eaLnBrk="1" latinLnBrk="0" hangingPunct="1">
                      <a:defRPr sz="1500" kern="1200">
                        <a:solidFill>
                          <a:schemeClr val="tx1"/>
                        </a:solidFill>
                        <a:latin typeface="Arial" charset="0"/>
                        <a:ea typeface="MS PGothic" pitchFamily="34" charset="-128"/>
                        <a:cs typeface="+mn-cs"/>
                      </a:defRPr>
                    </a:lvl7pPr>
                    <a:lvl8pPr marL="3200400" algn="l" defTabSz="914400" rtl="0" eaLnBrk="1" latinLnBrk="0" hangingPunct="1">
                      <a:defRPr sz="1500" kern="1200">
                        <a:solidFill>
                          <a:schemeClr val="tx1"/>
                        </a:solidFill>
                        <a:latin typeface="Arial" charset="0"/>
                        <a:ea typeface="MS PGothic" pitchFamily="34" charset="-128"/>
                        <a:cs typeface="+mn-cs"/>
                      </a:defRPr>
                    </a:lvl8pPr>
                    <a:lvl9pPr marL="3657600" algn="l" defTabSz="914400" rtl="0" eaLnBrk="1" latinLnBrk="0" hangingPunct="1">
                      <a:defRPr sz="1500" kern="1200">
                        <a:solidFill>
                          <a:schemeClr val="tx1"/>
                        </a:solidFill>
                        <a:latin typeface="Arial" charset="0"/>
                        <a:ea typeface="MS PGothic" pitchFamily="34" charset="-128"/>
                        <a:cs typeface="+mn-cs"/>
                      </a:defRPr>
                    </a:lvl9pPr>
                  </a:lstStyle>
                  <a:p>
                    <a:r>
                      <a:rPr lang="en-US" altLang="zh-CN" sz="6600" dirty="0">
                        <a:solidFill>
                          <a:srgbClr val="006699"/>
                        </a:solidFill>
                        <a:latin typeface="Bodoni MT Black" panose="02070A03080606020203" pitchFamily="18" charset="0"/>
                      </a:rPr>
                      <a:t>4</a:t>
                    </a:r>
                    <a:endParaRPr lang="zh-CN" altLang="en-US" sz="6600" dirty="0">
                      <a:solidFill>
                        <a:srgbClr val="006699"/>
                      </a:solidFill>
                      <a:latin typeface="Bodoni MT Black" panose="02070A03080606020203" pitchFamily="18" charset="0"/>
                    </a:endParaRPr>
                  </a:p>
                </p:txBody>
              </p:sp>
              <p:sp>
                <p:nvSpPr>
                  <p:cNvPr id="50" name="文本占位符 1">
                    <a:extLst>
                      <a:ext uri="{FF2B5EF4-FFF2-40B4-BE49-F238E27FC236}">
                        <a16:creationId xmlns:a16="http://schemas.microsoft.com/office/drawing/2014/main" id="{512D3F92-D7AA-4F38-BDC0-B5A21CE7F2B1}"/>
                      </a:ext>
                    </a:extLst>
                  </p:cNvPr>
                  <p:cNvSpPr txBox="1">
                    <a:spLocks/>
                  </p:cNvSpPr>
                  <p:nvPr/>
                </p:nvSpPr>
                <p:spPr bwMode="black">
                  <a:xfrm>
                    <a:off x="1595171" y="1009932"/>
                    <a:ext cx="860047" cy="995621"/>
                  </a:xfrm>
                  <a:prstGeom prst="rect">
                    <a:avLst/>
                  </a:prstGeom>
                  <a:noFill/>
                  <a:ln w="9525">
                    <a:noFill/>
                    <a:miter lim="800000"/>
                    <a:headEnd/>
                    <a:tailEnd/>
                  </a:ln>
                  <a:effectLst>
                    <a:outerShdw blurRad="50800" dist="38100" dir="18900000" algn="bl" rotWithShape="0">
                      <a:prstClr val="black">
                        <a:alpha val="40000"/>
                      </a:prstClr>
                    </a:outerShdw>
                  </a:effectLst>
                </p:spPr>
                <p:txBody>
                  <a:bodyPr vert="horz" wrap="square" lIns="92075" tIns="46038" rIns="92075" bIns="46038" numCol="1" anchor="t" anchorCtr="0" compatLnSpc="1">
                    <a:prstTxWarp prst="textNoShape">
                      <a:avLst/>
                    </a:prstTxWarp>
                    <a:normAutofit lnSpcReduction="10000"/>
                  </a:bodyPr>
                  <a:lstStyle>
                    <a:defPPr>
                      <a:defRPr lang="en-US"/>
                    </a:defPPr>
                    <a:lvl1pPr algn="l" rtl="0" eaLnBrk="1" fontAlgn="base" hangingPunct="1">
                      <a:spcBef>
                        <a:spcPct val="0"/>
                      </a:spcBef>
                      <a:spcAft>
                        <a:spcPct val="0"/>
                      </a:spcAft>
                      <a:defRPr sz="600" kern="1200">
                        <a:solidFill>
                          <a:schemeClr val="tx1"/>
                        </a:solidFill>
                        <a:latin typeface="Calibri" pitchFamily="34" charset="0"/>
                        <a:ea typeface="MS PGothic" pitchFamily="34" charset="-128"/>
                        <a:cs typeface="+mn-cs"/>
                      </a:defRPr>
                    </a:lvl1pPr>
                    <a:lvl2pPr marL="457200" algn="l" rtl="0" eaLnBrk="0" fontAlgn="base" hangingPunct="0">
                      <a:spcBef>
                        <a:spcPct val="0"/>
                      </a:spcBef>
                      <a:spcAft>
                        <a:spcPct val="0"/>
                      </a:spcAft>
                      <a:defRPr sz="1500" kern="1200">
                        <a:solidFill>
                          <a:schemeClr val="tx1"/>
                        </a:solidFill>
                        <a:latin typeface="Arial" charset="0"/>
                        <a:ea typeface="MS PGothic" pitchFamily="34" charset="-128"/>
                        <a:cs typeface="+mn-cs"/>
                      </a:defRPr>
                    </a:lvl2pPr>
                    <a:lvl3pPr marL="914400" algn="l" rtl="0" eaLnBrk="0" fontAlgn="base" hangingPunct="0">
                      <a:spcBef>
                        <a:spcPct val="0"/>
                      </a:spcBef>
                      <a:spcAft>
                        <a:spcPct val="0"/>
                      </a:spcAft>
                      <a:defRPr sz="1500" kern="1200">
                        <a:solidFill>
                          <a:schemeClr val="tx1"/>
                        </a:solidFill>
                        <a:latin typeface="Arial" charset="0"/>
                        <a:ea typeface="MS PGothic" pitchFamily="34" charset="-128"/>
                        <a:cs typeface="+mn-cs"/>
                      </a:defRPr>
                    </a:lvl3pPr>
                    <a:lvl4pPr marL="1371600" algn="l" rtl="0" eaLnBrk="0" fontAlgn="base" hangingPunct="0">
                      <a:spcBef>
                        <a:spcPct val="0"/>
                      </a:spcBef>
                      <a:spcAft>
                        <a:spcPct val="0"/>
                      </a:spcAft>
                      <a:defRPr sz="1500" kern="1200">
                        <a:solidFill>
                          <a:schemeClr val="tx1"/>
                        </a:solidFill>
                        <a:latin typeface="Arial" charset="0"/>
                        <a:ea typeface="MS PGothic" pitchFamily="34" charset="-128"/>
                        <a:cs typeface="+mn-cs"/>
                      </a:defRPr>
                    </a:lvl4pPr>
                    <a:lvl5pPr marL="1828800" algn="l" rtl="0" eaLnBrk="0" fontAlgn="base" hangingPunct="0">
                      <a:spcBef>
                        <a:spcPct val="0"/>
                      </a:spcBef>
                      <a:spcAft>
                        <a:spcPct val="0"/>
                      </a:spcAft>
                      <a:defRPr sz="1500" kern="1200">
                        <a:solidFill>
                          <a:schemeClr val="tx1"/>
                        </a:solidFill>
                        <a:latin typeface="Arial" charset="0"/>
                        <a:ea typeface="MS PGothic" pitchFamily="34" charset="-128"/>
                        <a:cs typeface="+mn-cs"/>
                      </a:defRPr>
                    </a:lvl5pPr>
                    <a:lvl6pPr marL="2286000" algn="l" defTabSz="914400" rtl="0" eaLnBrk="1" latinLnBrk="0" hangingPunct="1">
                      <a:defRPr sz="1500" kern="1200">
                        <a:solidFill>
                          <a:schemeClr val="tx1"/>
                        </a:solidFill>
                        <a:latin typeface="Arial" charset="0"/>
                        <a:ea typeface="MS PGothic" pitchFamily="34" charset="-128"/>
                        <a:cs typeface="+mn-cs"/>
                      </a:defRPr>
                    </a:lvl6pPr>
                    <a:lvl7pPr marL="2743200" algn="l" defTabSz="914400" rtl="0" eaLnBrk="1" latinLnBrk="0" hangingPunct="1">
                      <a:defRPr sz="1500" kern="1200">
                        <a:solidFill>
                          <a:schemeClr val="tx1"/>
                        </a:solidFill>
                        <a:latin typeface="Arial" charset="0"/>
                        <a:ea typeface="MS PGothic" pitchFamily="34" charset="-128"/>
                        <a:cs typeface="+mn-cs"/>
                      </a:defRPr>
                    </a:lvl7pPr>
                    <a:lvl8pPr marL="3200400" algn="l" defTabSz="914400" rtl="0" eaLnBrk="1" latinLnBrk="0" hangingPunct="1">
                      <a:defRPr sz="1500" kern="1200">
                        <a:solidFill>
                          <a:schemeClr val="tx1"/>
                        </a:solidFill>
                        <a:latin typeface="Arial" charset="0"/>
                        <a:ea typeface="MS PGothic" pitchFamily="34" charset="-128"/>
                        <a:cs typeface="+mn-cs"/>
                      </a:defRPr>
                    </a:lvl8pPr>
                    <a:lvl9pPr marL="3657600" algn="l" defTabSz="914400" rtl="0" eaLnBrk="1" latinLnBrk="0" hangingPunct="1">
                      <a:defRPr sz="1500" kern="1200">
                        <a:solidFill>
                          <a:schemeClr val="tx1"/>
                        </a:solidFill>
                        <a:latin typeface="Arial" charset="0"/>
                        <a:ea typeface="MS PGothic" pitchFamily="34" charset="-128"/>
                        <a:cs typeface="+mn-cs"/>
                      </a:defRPr>
                    </a:lvl9pPr>
                  </a:lstStyle>
                  <a:p>
                    <a:r>
                      <a:rPr lang="en-US" altLang="zh-CN" sz="6600" dirty="0">
                        <a:solidFill>
                          <a:srgbClr val="006699"/>
                        </a:solidFill>
                        <a:latin typeface="Bodoni MT Black" panose="02070A03080606020203" pitchFamily="18" charset="0"/>
                      </a:rPr>
                      <a:t>5</a:t>
                    </a:r>
                    <a:endParaRPr lang="zh-CN" altLang="en-US" sz="6600" dirty="0">
                      <a:solidFill>
                        <a:srgbClr val="006699"/>
                      </a:solidFill>
                      <a:latin typeface="Bodoni MT Black" panose="02070A03080606020203" pitchFamily="18" charset="0"/>
                    </a:endParaRPr>
                  </a:p>
                </p:txBody>
              </p:sp>
            </p:grpSp>
          </p:grpSp>
        </p:grpSp>
      </p:grpSp>
      <p:cxnSp>
        <p:nvCxnSpPr>
          <p:cNvPr id="43" name="直接连接符 116">
            <a:extLst>
              <a:ext uri="{FF2B5EF4-FFF2-40B4-BE49-F238E27FC236}">
                <a16:creationId xmlns:a16="http://schemas.microsoft.com/office/drawing/2014/main" id="{36AB311F-110B-41A8-B3B7-5D890FFEDA1A}"/>
              </a:ext>
            </a:extLst>
          </p:cNvPr>
          <p:cNvCxnSpPr>
            <a:cxnSpLocks noChangeShapeType="1"/>
          </p:cNvCxnSpPr>
          <p:nvPr/>
        </p:nvCxnSpPr>
        <p:spPr bwMode="auto">
          <a:xfrm>
            <a:off x="7887101" y="1945364"/>
            <a:ext cx="0" cy="3609415"/>
          </a:xfrm>
          <a:prstGeom prst="line">
            <a:avLst/>
          </a:prstGeom>
          <a:noFill/>
          <a:ln w="9525" algn="ctr">
            <a:solidFill>
              <a:schemeClr val="accent3"/>
            </a:solidFill>
            <a:prstDash val="dash"/>
            <a:round/>
            <a:headEnd type="oval" w="med" len="med"/>
            <a:tailEnd/>
          </a:ln>
        </p:spPr>
      </p:cxnSp>
      <p:sp>
        <p:nvSpPr>
          <p:cNvPr id="45" name="文本框 40">
            <a:extLst>
              <a:ext uri="{FF2B5EF4-FFF2-40B4-BE49-F238E27FC236}">
                <a16:creationId xmlns:a16="http://schemas.microsoft.com/office/drawing/2014/main" id="{5568C9B7-B373-405B-B85D-20DCE01C8C2B}"/>
              </a:ext>
            </a:extLst>
          </p:cNvPr>
          <p:cNvSpPr txBox="1"/>
          <p:nvPr/>
        </p:nvSpPr>
        <p:spPr>
          <a:xfrm>
            <a:off x="384231" y="303425"/>
            <a:ext cx="3308879" cy="374571"/>
          </a:xfrm>
          <a:prstGeom prst="flowChartAlternateProcess">
            <a:avLst/>
          </a:prstGeom>
          <a:solidFill>
            <a:srgbClr val="006699"/>
          </a:solidFill>
        </p:spPr>
        <p:txBody>
          <a:bodyPr wrap="square" rtlCol="0">
            <a:spAutoFit/>
            <a:scene3d>
              <a:camera prst="orthographicFront"/>
              <a:lightRig rig="threePt" dir="t"/>
            </a:scene3d>
            <a:sp3d contourW="12700"/>
          </a:bodyPr>
          <a:lstStyle/>
          <a:p>
            <a:pPr>
              <a:defRPr/>
            </a:pPr>
            <a:r>
              <a:rPr lang="en-US" altLang="zh-CN" sz="1400" b="1" dirty="0">
                <a:solidFill>
                  <a:schemeClr val="bg1"/>
                </a:solidFill>
              </a:rPr>
              <a:t>  </a:t>
            </a:r>
            <a:r>
              <a:rPr lang="en-US" altLang="zh-CN" sz="1400" b="1" dirty="0"/>
              <a:t> </a:t>
            </a:r>
            <a:r>
              <a:rPr lang="en-US" altLang="zh-CN" sz="1600" b="1" dirty="0">
                <a:latin typeface="Calibri" panose="020F0502020204030204" pitchFamily="34" charset="0"/>
                <a:cs typeface="Calibri" panose="020F0502020204030204" pitchFamily="34" charset="0"/>
              </a:rPr>
              <a:t>Why Labor Claiming Is Necessary?</a:t>
            </a:r>
            <a:endParaRPr lang="en-AU" altLang="zh-CN" sz="1600" b="1" dirty="0">
              <a:latin typeface="Calibri" panose="020F0502020204030204" pitchFamily="34" charset="0"/>
              <a:cs typeface="Calibri" panose="020F0502020204030204" pitchFamily="34" charset="0"/>
            </a:endParaRPr>
          </a:p>
        </p:txBody>
      </p:sp>
      <p:cxnSp>
        <p:nvCxnSpPr>
          <p:cNvPr id="42" name="直接连接符 116">
            <a:extLst>
              <a:ext uri="{FF2B5EF4-FFF2-40B4-BE49-F238E27FC236}">
                <a16:creationId xmlns:a16="http://schemas.microsoft.com/office/drawing/2014/main" id="{C81A2FC6-D3BD-8443-AACC-CF438A9753AC}"/>
              </a:ext>
            </a:extLst>
          </p:cNvPr>
          <p:cNvCxnSpPr>
            <a:cxnSpLocks noChangeShapeType="1"/>
          </p:cNvCxnSpPr>
          <p:nvPr/>
        </p:nvCxnSpPr>
        <p:spPr bwMode="auto">
          <a:xfrm>
            <a:off x="2960737" y="3505321"/>
            <a:ext cx="1" cy="2004793"/>
          </a:xfrm>
          <a:prstGeom prst="line">
            <a:avLst/>
          </a:prstGeom>
          <a:noFill/>
          <a:ln w="9525" algn="ctr">
            <a:solidFill>
              <a:schemeClr val="accent3"/>
            </a:solidFill>
            <a:prstDash val="dash"/>
            <a:round/>
            <a:headEnd type="oval" w="med" len="med"/>
            <a:tailEnd/>
          </a:ln>
        </p:spPr>
      </p:cxnSp>
      <p:sp>
        <p:nvSpPr>
          <p:cNvPr id="19" name="Rectangle 18">
            <a:extLst>
              <a:ext uri="{FF2B5EF4-FFF2-40B4-BE49-F238E27FC236}">
                <a16:creationId xmlns:a16="http://schemas.microsoft.com/office/drawing/2014/main" id="{9A755885-F5FE-3647-902E-4A47C5E32E21}"/>
              </a:ext>
            </a:extLst>
          </p:cNvPr>
          <p:cNvSpPr/>
          <p:nvPr/>
        </p:nvSpPr>
        <p:spPr>
          <a:xfrm>
            <a:off x="984229" y="3479443"/>
            <a:ext cx="1837884" cy="2492990"/>
          </a:xfrm>
          <a:prstGeom prst="rect">
            <a:avLst/>
          </a:prstGeom>
        </p:spPr>
        <p:txBody>
          <a:bodyPr wrap="square">
            <a:spAutoFit/>
          </a:bodyPr>
          <a:lstStyle/>
          <a:p>
            <a:r>
              <a:rPr lang="en-US" sz="1200" b="1" dirty="0">
                <a:solidFill>
                  <a:schemeClr val="bg2"/>
                </a:solidFill>
                <a:latin typeface="Calibri" panose="020F0502020204030204" pitchFamily="34" charset="0"/>
                <a:cs typeface="Calibri" panose="020F0502020204030204" pitchFamily="34" charset="0"/>
              </a:rPr>
              <a:t>Utilization </a:t>
            </a:r>
            <a:r>
              <a:rPr lang="en-US" sz="1200" dirty="0">
                <a:solidFill>
                  <a:schemeClr val="bg2"/>
                </a:solidFill>
                <a:latin typeface="Calibri" panose="020F0502020204030204" pitchFamily="34" charset="0"/>
                <a:cs typeface="Calibri" panose="020F0502020204030204" pitchFamily="34" charset="0"/>
              </a:rPr>
              <a:t>represents your productivity which is one of the key measurement on </a:t>
            </a:r>
            <a:r>
              <a:rPr lang="en-US" sz="1200" b="1" dirty="0">
                <a:solidFill>
                  <a:schemeClr val="accent4">
                    <a:lumMod val="50000"/>
                  </a:schemeClr>
                </a:solidFill>
                <a:latin typeface="Calibri" panose="020F0502020204030204" pitchFamily="34" charset="0"/>
                <a:cs typeface="Calibri" panose="020F0502020204030204" pitchFamily="34" charset="0"/>
              </a:rPr>
              <a:t>individual performance</a:t>
            </a:r>
          </a:p>
          <a:p>
            <a:r>
              <a:rPr lang="en-US" sz="1200" dirty="0">
                <a:solidFill>
                  <a:schemeClr val="bg2"/>
                </a:solidFill>
                <a:latin typeface="Calibri" panose="020F0502020204030204" pitchFamily="34" charset="0"/>
                <a:cs typeface="Calibri" panose="020F0502020204030204" pitchFamily="34" charset="0"/>
              </a:rPr>
              <a:t>IBM Consulting practitioners will record their own client services labor accurately and honestly on a weekly basis, in compliance with the </a:t>
            </a:r>
            <a:r>
              <a:rPr lang="en-US" sz="1200" b="1" dirty="0">
                <a:solidFill>
                  <a:srgbClr val="00B0F0"/>
                </a:solidFill>
                <a:latin typeface="Calibri" panose="020F0502020204030204" pitchFamily="34" charset="0"/>
                <a:cs typeface="Calibri" panose="020F0502020204030204" pitchFamily="34" charset="0"/>
              </a:rPr>
              <a:t>IBM Business Conduct Guidelines. </a:t>
            </a:r>
            <a:endParaRPr lang="en-US" sz="1200" b="1" dirty="0">
              <a:solidFill>
                <a:srgbClr val="00B0F0"/>
              </a:solidFill>
              <a:effectLst/>
              <a:latin typeface="Calibri" panose="020F0502020204030204" pitchFamily="34" charset="0"/>
              <a:cs typeface="Calibri" panose="020F0502020204030204" pitchFamily="34" charset="0"/>
            </a:endParaRPr>
          </a:p>
        </p:txBody>
      </p:sp>
      <p:sp>
        <p:nvSpPr>
          <p:cNvPr id="46" name="文本占位符 1">
            <a:extLst>
              <a:ext uri="{FF2B5EF4-FFF2-40B4-BE49-F238E27FC236}">
                <a16:creationId xmlns:a16="http://schemas.microsoft.com/office/drawing/2014/main" id="{E1B0CD8A-55A2-2F43-AA46-B24130B3C49D}"/>
              </a:ext>
            </a:extLst>
          </p:cNvPr>
          <p:cNvSpPr txBox="1">
            <a:spLocks/>
          </p:cNvSpPr>
          <p:nvPr/>
        </p:nvSpPr>
        <p:spPr bwMode="black">
          <a:xfrm flipH="1">
            <a:off x="1480648" y="2766781"/>
            <a:ext cx="951179" cy="1074612"/>
          </a:xfrm>
          <a:prstGeom prst="rect">
            <a:avLst/>
          </a:prstGeom>
          <a:noFill/>
          <a:ln w="9525">
            <a:noFill/>
            <a:miter lim="800000"/>
            <a:headEnd/>
            <a:tailEnd/>
          </a:ln>
          <a:effectLst>
            <a:outerShdw blurRad="50800" dist="38100" dir="18900000" algn="bl" rotWithShape="0">
              <a:prstClr val="black">
                <a:alpha val="40000"/>
              </a:prstClr>
            </a:outerShdw>
          </a:effectLst>
        </p:spPr>
        <p:txBody>
          <a:bodyPr vert="horz" wrap="square" lIns="92075" tIns="46038" rIns="92075" bIns="46038" numCol="1" anchor="t" anchorCtr="0" compatLnSpc="1">
            <a:prstTxWarp prst="textNoShape">
              <a:avLst/>
            </a:prstTxWarp>
            <a:normAutofit lnSpcReduction="10000"/>
          </a:bodyPr>
          <a:lstStyle>
            <a:defPPr>
              <a:defRPr lang="en-US"/>
            </a:defPPr>
            <a:lvl1pPr algn="l" rtl="0" eaLnBrk="1" fontAlgn="base" hangingPunct="1">
              <a:spcBef>
                <a:spcPct val="0"/>
              </a:spcBef>
              <a:spcAft>
                <a:spcPct val="0"/>
              </a:spcAft>
              <a:defRPr sz="600" kern="1200">
                <a:solidFill>
                  <a:schemeClr val="tx1"/>
                </a:solidFill>
                <a:latin typeface="Calibri" pitchFamily="34" charset="0"/>
                <a:ea typeface="MS PGothic" pitchFamily="34" charset="-128"/>
                <a:cs typeface="+mn-cs"/>
              </a:defRPr>
            </a:lvl1pPr>
            <a:lvl2pPr marL="457200" algn="l" rtl="0" eaLnBrk="0" fontAlgn="base" hangingPunct="0">
              <a:spcBef>
                <a:spcPct val="0"/>
              </a:spcBef>
              <a:spcAft>
                <a:spcPct val="0"/>
              </a:spcAft>
              <a:defRPr sz="1500" kern="1200">
                <a:solidFill>
                  <a:schemeClr val="tx1"/>
                </a:solidFill>
                <a:latin typeface="Arial" charset="0"/>
                <a:ea typeface="MS PGothic" pitchFamily="34" charset="-128"/>
                <a:cs typeface="+mn-cs"/>
              </a:defRPr>
            </a:lvl2pPr>
            <a:lvl3pPr marL="914400" algn="l" rtl="0" eaLnBrk="0" fontAlgn="base" hangingPunct="0">
              <a:spcBef>
                <a:spcPct val="0"/>
              </a:spcBef>
              <a:spcAft>
                <a:spcPct val="0"/>
              </a:spcAft>
              <a:defRPr sz="1500" kern="1200">
                <a:solidFill>
                  <a:schemeClr val="tx1"/>
                </a:solidFill>
                <a:latin typeface="Arial" charset="0"/>
                <a:ea typeface="MS PGothic" pitchFamily="34" charset="-128"/>
                <a:cs typeface="+mn-cs"/>
              </a:defRPr>
            </a:lvl3pPr>
            <a:lvl4pPr marL="1371600" algn="l" rtl="0" eaLnBrk="0" fontAlgn="base" hangingPunct="0">
              <a:spcBef>
                <a:spcPct val="0"/>
              </a:spcBef>
              <a:spcAft>
                <a:spcPct val="0"/>
              </a:spcAft>
              <a:defRPr sz="1500" kern="1200">
                <a:solidFill>
                  <a:schemeClr val="tx1"/>
                </a:solidFill>
                <a:latin typeface="Arial" charset="0"/>
                <a:ea typeface="MS PGothic" pitchFamily="34" charset="-128"/>
                <a:cs typeface="+mn-cs"/>
              </a:defRPr>
            </a:lvl4pPr>
            <a:lvl5pPr marL="1828800" algn="l" rtl="0" eaLnBrk="0" fontAlgn="base" hangingPunct="0">
              <a:spcBef>
                <a:spcPct val="0"/>
              </a:spcBef>
              <a:spcAft>
                <a:spcPct val="0"/>
              </a:spcAft>
              <a:defRPr sz="1500" kern="1200">
                <a:solidFill>
                  <a:schemeClr val="tx1"/>
                </a:solidFill>
                <a:latin typeface="Arial" charset="0"/>
                <a:ea typeface="MS PGothic" pitchFamily="34" charset="-128"/>
                <a:cs typeface="+mn-cs"/>
              </a:defRPr>
            </a:lvl5pPr>
            <a:lvl6pPr marL="2286000" algn="l" defTabSz="914400" rtl="0" eaLnBrk="1" latinLnBrk="0" hangingPunct="1">
              <a:defRPr sz="1500" kern="1200">
                <a:solidFill>
                  <a:schemeClr val="tx1"/>
                </a:solidFill>
                <a:latin typeface="Arial" charset="0"/>
                <a:ea typeface="MS PGothic" pitchFamily="34" charset="-128"/>
                <a:cs typeface="+mn-cs"/>
              </a:defRPr>
            </a:lvl6pPr>
            <a:lvl7pPr marL="2743200" algn="l" defTabSz="914400" rtl="0" eaLnBrk="1" latinLnBrk="0" hangingPunct="1">
              <a:defRPr sz="1500" kern="1200">
                <a:solidFill>
                  <a:schemeClr val="tx1"/>
                </a:solidFill>
                <a:latin typeface="Arial" charset="0"/>
                <a:ea typeface="MS PGothic" pitchFamily="34" charset="-128"/>
                <a:cs typeface="+mn-cs"/>
              </a:defRPr>
            </a:lvl7pPr>
            <a:lvl8pPr marL="3200400" algn="l" defTabSz="914400" rtl="0" eaLnBrk="1" latinLnBrk="0" hangingPunct="1">
              <a:defRPr sz="1500" kern="1200">
                <a:solidFill>
                  <a:schemeClr val="tx1"/>
                </a:solidFill>
                <a:latin typeface="Arial" charset="0"/>
                <a:ea typeface="MS PGothic" pitchFamily="34" charset="-128"/>
                <a:cs typeface="+mn-cs"/>
              </a:defRPr>
            </a:lvl8pPr>
            <a:lvl9pPr marL="3657600" algn="l" defTabSz="914400" rtl="0" eaLnBrk="1" latinLnBrk="0" hangingPunct="1">
              <a:defRPr sz="1500" kern="1200">
                <a:solidFill>
                  <a:schemeClr val="tx1"/>
                </a:solidFill>
                <a:latin typeface="Arial" charset="0"/>
                <a:ea typeface="MS PGothic" pitchFamily="34" charset="-128"/>
                <a:cs typeface="+mn-cs"/>
              </a:defRPr>
            </a:lvl9pPr>
          </a:lstStyle>
          <a:p>
            <a:r>
              <a:rPr lang="en-US" altLang="zh-CN" sz="6600" dirty="0">
                <a:solidFill>
                  <a:srgbClr val="006699"/>
                </a:solidFill>
                <a:latin typeface="Bodoni MT Black" panose="02070A03080606020203" pitchFamily="18" charset="0"/>
              </a:rPr>
              <a:t>1</a:t>
            </a:r>
            <a:endParaRPr lang="zh-CN" altLang="en-US" sz="6600" dirty="0">
              <a:solidFill>
                <a:srgbClr val="006699"/>
              </a:solidFill>
              <a:latin typeface="Bodoni MT Black" panose="02070A03080606020203" pitchFamily="18" charset="0"/>
            </a:endParaRPr>
          </a:p>
        </p:txBody>
      </p:sp>
      <p:sp>
        <p:nvSpPr>
          <p:cNvPr id="24" name="Slide Number Placeholder 23">
            <a:extLst>
              <a:ext uri="{FF2B5EF4-FFF2-40B4-BE49-F238E27FC236}">
                <a16:creationId xmlns:a16="http://schemas.microsoft.com/office/drawing/2014/main" id="{8F972C55-8B1C-1048-827E-0F10E655EE52}"/>
              </a:ext>
            </a:extLst>
          </p:cNvPr>
          <p:cNvSpPr>
            <a:spLocks noGrp="1"/>
          </p:cNvSpPr>
          <p:nvPr>
            <p:ph type="sldNum" sz="quarter" idx="4294967295"/>
          </p:nvPr>
        </p:nvSpPr>
        <p:spPr>
          <a:xfrm>
            <a:off x="9448802" y="6400801"/>
            <a:ext cx="2438309" cy="222249"/>
          </a:xfrm>
        </p:spPr>
        <p:txBody>
          <a:bodyPr/>
          <a:lstStyle/>
          <a:p>
            <a:fld id="{B58FAFC8-C1F2-4695-93F2-12D0C030F4B5}" type="slidenum">
              <a:rPr lang="en-US" smtClean="0">
                <a:solidFill>
                  <a:schemeClr val="bg1">
                    <a:lumMod val="50000"/>
                  </a:schemeClr>
                </a:solidFill>
              </a:rPr>
              <a:pPr/>
              <a:t>5</a:t>
            </a:fld>
            <a:endParaRPr lang="en-US" dirty="0">
              <a:solidFill>
                <a:schemeClr val="bg1">
                  <a:lumMod val="50000"/>
                </a:schemeClr>
              </a:solidFill>
            </a:endParaRPr>
          </a:p>
        </p:txBody>
      </p:sp>
      <p:pic>
        <p:nvPicPr>
          <p:cNvPr id="14" name="Picture 13">
            <a:extLst>
              <a:ext uri="{FF2B5EF4-FFF2-40B4-BE49-F238E27FC236}">
                <a16:creationId xmlns:a16="http://schemas.microsoft.com/office/drawing/2014/main" id="{C8B54785-0D4C-DE4C-9D86-E57F3C0F5D6E}"/>
              </a:ext>
            </a:extLst>
          </p:cNvPr>
          <p:cNvPicPr>
            <a:picLocks noChangeAspect="1"/>
          </p:cNvPicPr>
          <p:nvPr/>
        </p:nvPicPr>
        <p:blipFill>
          <a:blip r:embed="rId2"/>
          <a:stretch>
            <a:fillRect/>
          </a:stretch>
        </p:blipFill>
        <p:spPr>
          <a:xfrm>
            <a:off x="561668" y="1333849"/>
            <a:ext cx="3731607" cy="1094423"/>
          </a:xfrm>
          <a:prstGeom prst="rect">
            <a:avLst/>
          </a:prstGeom>
        </p:spPr>
      </p:pic>
    </p:spTree>
    <p:extLst>
      <p:ext uri="{BB962C8B-B14F-4D97-AF65-F5344CB8AC3E}">
        <p14:creationId xmlns:p14="http://schemas.microsoft.com/office/powerpoint/2010/main" val="31912393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7" name="文本框 40">
            <a:extLst>
              <a:ext uri="{FF2B5EF4-FFF2-40B4-BE49-F238E27FC236}">
                <a16:creationId xmlns:a16="http://schemas.microsoft.com/office/drawing/2014/main" id="{43347FBF-E983-472D-80AB-EDE69C3B62F6}"/>
              </a:ext>
            </a:extLst>
          </p:cNvPr>
          <p:cNvSpPr txBox="1"/>
          <p:nvPr/>
        </p:nvSpPr>
        <p:spPr>
          <a:xfrm>
            <a:off x="384231" y="303425"/>
            <a:ext cx="2305703" cy="374571"/>
          </a:xfrm>
          <a:prstGeom prst="flowChartAlternateProcess">
            <a:avLst/>
          </a:prstGeom>
          <a:solidFill>
            <a:srgbClr val="006699"/>
          </a:solidFill>
        </p:spPr>
        <p:txBody>
          <a:bodyPr wrap="square" rtlCol="0">
            <a:spAutoFit/>
            <a:scene3d>
              <a:camera prst="orthographicFront"/>
              <a:lightRig rig="threePt" dir="t"/>
            </a:scene3d>
            <a:sp3d contourW="12700"/>
          </a:bodyPr>
          <a:lstStyle/>
          <a:p>
            <a:pPr>
              <a:defRPr/>
            </a:pPr>
            <a:r>
              <a:rPr lang="en-US" altLang="zh-CN" sz="1600" b="1" dirty="0">
                <a:solidFill>
                  <a:schemeClr val="bg1"/>
                </a:solidFill>
                <a:latin typeface="Calibri" panose="020F0502020204030204" pitchFamily="34" charset="0"/>
                <a:cs typeface="Calibri" panose="020F0502020204030204" pitchFamily="34" charset="0"/>
              </a:rPr>
              <a:t>   </a:t>
            </a:r>
            <a:r>
              <a:rPr lang="en-US" altLang="zh-CN" sz="1600" b="1" dirty="0">
                <a:solidFill>
                  <a:schemeClr val="tx2"/>
                </a:solidFill>
                <a:latin typeface="Calibri" panose="020F0502020204030204" pitchFamily="34" charset="0"/>
                <a:cs typeface="Calibri" panose="020F0502020204030204" pitchFamily="34" charset="0"/>
              </a:rPr>
              <a:t>Labor Claiming Policy</a:t>
            </a:r>
            <a:endParaRPr lang="en-AU" altLang="zh-CN" sz="1600" b="1" dirty="0">
              <a:solidFill>
                <a:schemeClr val="tx2"/>
              </a:solidFill>
              <a:latin typeface="Calibri" panose="020F0502020204030204" pitchFamily="34" charset="0"/>
              <a:cs typeface="Calibri" panose="020F0502020204030204" pitchFamily="34" charset="0"/>
            </a:endParaRPr>
          </a:p>
        </p:txBody>
      </p:sp>
      <p:grpSp>
        <p:nvGrpSpPr>
          <p:cNvPr id="42" name="Group 41">
            <a:extLst>
              <a:ext uri="{FF2B5EF4-FFF2-40B4-BE49-F238E27FC236}">
                <a16:creationId xmlns:a16="http://schemas.microsoft.com/office/drawing/2014/main" id="{B2B6DF66-22C7-4A1C-91CC-26356CE4F095}"/>
              </a:ext>
            </a:extLst>
          </p:cNvPr>
          <p:cNvGrpSpPr/>
          <p:nvPr/>
        </p:nvGrpSpPr>
        <p:grpSpPr>
          <a:xfrm>
            <a:off x="490379" y="747149"/>
            <a:ext cx="10952937" cy="5875900"/>
            <a:chOff x="-164555" y="605915"/>
            <a:chExt cx="9308556" cy="5272424"/>
          </a:xfrm>
        </p:grpSpPr>
        <p:grpSp>
          <p:nvGrpSpPr>
            <p:cNvPr id="36" name="Group 35">
              <a:extLst>
                <a:ext uri="{FF2B5EF4-FFF2-40B4-BE49-F238E27FC236}">
                  <a16:creationId xmlns:a16="http://schemas.microsoft.com/office/drawing/2014/main" id="{30BAA119-6EFD-4F9B-87DD-9741FE002140}"/>
                </a:ext>
              </a:extLst>
            </p:cNvPr>
            <p:cNvGrpSpPr/>
            <p:nvPr/>
          </p:nvGrpSpPr>
          <p:grpSpPr>
            <a:xfrm>
              <a:off x="-164555" y="605915"/>
              <a:ext cx="9308556" cy="5272424"/>
              <a:chOff x="-240755" y="834515"/>
              <a:chExt cx="9308556" cy="5272424"/>
            </a:xfrm>
          </p:grpSpPr>
          <p:grpSp>
            <p:nvGrpSpPr>
              <p:cNvPr id="3" name="组合 2">
                <a:extLst>
                  <a:ext uri="{FF2B5EF4-FFF2-40B4-BE49-F238E27FC236}">
                    <a16:creationId xmlns:a16="http://schemas.microsoft.com/office/drawing/2014/main" id="{DBF68C98-DA8C-43BA-895A-BB1E4844DC8A}"/>
                  </a:ext>
                </a:extLst>
              </p:cNvPr>
              <p:cNvGrpSpPr/>
              <p:nvPr/>
            </p:nvGrpSpPr>
            <p:grpSpPr>
              <a:xfrm>
                <a:off x="-240755" y="834515"/>
                <a:ext cx="9308556" cy="5272424"/>
                <a:chOff x="1720140" y="1340912"/>
                <a:chExt cx="8906826" cy="4592687"/>
              </a:xfrm>
            </p:grpSpPr>
            <p:sp>
              <p:nvSpPr>
                <p:cNvPr id="4" name="Freeform 123@|5FFC:0|FBC:0|LFC:16777215|LBC:16777215">
                  <a:extLst>
                    <a:ext uri="{FF2B5EF4-FFF2-40B4-BE49-F238E27FC236}">
                      <a16:creationId xmlns:a16="http://schemas.microsoft.com/office/drawing/2014/main" id="{A19D2FC1-2F1D-4F3D-9C8B-261848E1B9F5}"/>
                    </a:ext>
                  </a:extLst>
                </p:cNvPr>
                <p:cNvSpPr>
                  <a:spLocks/>
                </p:cNvSpPr>
                <p:nvPr/>
              </p:nvSpPr>
              <p:spPr bwMode="auto">
                <a:xfrm>
                  <a:off x="5907316" y="5160931"/>
                  <a:ext cx="895725" cy="101854"/>
                </a:xfrm>
                <a:custGeom>
                  <a:avLst/>
                  <a:gdLst>
                    <a:gd name="T0" fmla="*/ 2147483647 w 163"/>
                    <a:gd name="T1" fmla="*/ 2147483647 h 21"/>
                    <a:gd name="T2" fmla="*/ 2147483647 w 163"/>
                    <a:gd name="T3" fmla="*/ 2147483647 h 21"/>
                    <a:gd name="T4" fmla="*/ 2147483647 w 163"/>
                    <a:gd name="T5" fmla="*/ 2147483647 h 21"/>
                    <a:gd name="T6" fmla="*/ 0 w 163"/>
                    <a:gd name="T7" fmla="*/ 2147483647 h 21"/>
                    <a:gd name="T8" fmla="*/ 2147483647 w 163"/>
                    <a:gd name="T9" fmla="*/ 0 h 21"/>
                    <a:gd name="T10" fmla="*/ 2147483647 w 163"/>
                    <a:gd name="T11" fmla="*/ 0 h 21"/>
                    <a:gd name="T12" fmla="*/ 2147483647 w 163"/>
                    <a:gd name="T13" fmla="*/ 2147483647 h 21"/>
                    <a:gd name="T14" fmla="*/ 0 60000 65536"/>
                    <a:gd name="T15" fmla="*/ 0 60000 65536"/>
                    <a:gd name="T16" fmla="*/ 0 60000 65536"/>
                    <a:gd name="T17" fmla="*/ 0 60000 65536"/>
                    <a:gd name="T18" fmla="*/ 0 60000 65536"/>
                    <a:gd name="T19" fmla="*/ 0 60000 65536"/>
                    <a:gd name="T20" fmla="*/ 0 60000 65536"/>
                    <a:gd name="T21" fmla="*/ 0 w 163"/>
                    <a:gd name="T22" fmla="*/ 0 h 21"/>
                    <a:gd name="T23" fmla="*/ 163 w 163"/>
                    <a:gd name="T24" fmla="*/ 21 h 2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3" h="21">
                      <a:moveTo>
                        <a:pt x="163" y="11"/>
                      </a:moveTo>
                      <a:cubicBezTo>
                        <a:pt x="163" y="16"/>
                        <a:pt x="158" y="21"/>
                        <a:pt x="153" y="21"/>
                      </a:cubicBezTo>
                      <a:cubicBezTo>
                        <a:pt x="10" y="21"/>
                        <a:pt x="10" y="21"/>
                        <a:pt x="10" y="21"/>
                      </a:cubicBezTo>
                      <a:cubicBezTo>
                        <a:pt x="5" y="21"/>
                        <a:pt x="0" y="16"/>
                        <a:pt x="0" y="11"/>
                      </a:cubicBezTo>
                      <a:cubicBezTo>
                        <a:pt x="0" y="5"/>
                        <a:pt x="5" y="0"/>
                        <a:pt x="10" y="0"/>
                      </a:cubicBezTo>
                      <a:cubicBezTo>
                        <a:pt x="153" y="0"/>
                        <a:pt x="153" y="0"/>
                        <a:pt x="153" y="0"/>
                      </a:cubicBezTo>
                      <a:cubicBezTo>
                        <a:pt x="158" y="0"/>
                        <a:pt x="163" y="5"/>
                        <a:pt x="163" y="11"/>
                      </a:cubicBezTo>
                      <a:close/>
                    </a:path>
                  </a:pathLst>
                </a:custGeom>
                <a:solidFill>
                  <a:srgbClr val="C1C7D0"/>
                </a:solidFill>
                <a:ln>
                  <a:noFill/>
                </a:ln>
                <a:effectLst>
                  <a:outerShdw blurRad="50800" dist="38100" dir="18900000" algn="bl" rotWithShape="0">
                    <a:prstClr val="black">
                      <a:alpha val="40000"/>
                    </a:prstClr>
                  </a:outerShdw>
                </a:effectLst>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endParaRPr lang="zh-CN" altLang="en-US" sz="1000"/>
                </a:p>
              </p:txBody>
            </p:sp>
            <p:sp>
              <p:nvSpPr>
                <p:cNvPr id="5" name="Freeform 124@|5FFC:0|FBC:0|LFC:16777215|LBC:16777215">
                  <a:extLst>
                    <a:ext uri="{FF2B5EF4-FFF2-40B4-BE49-F238E27FC236}">
                      <a16:creationId xmlns:a16="http://schemas.microsoft.com/office/drawing/2014/main" id="{E717EFFC-3CC8-45EB-A39F-22EA52F82E12}"/>
                    </a:ext>
                  </a:extLst>
                </p:cNvPr>
                <p:cNvSpPr>
                  <a:spLocks/>
                </p:cNvSpPr>
                <p:nvPr/>
              </p:nvSpPr>
              <p:spPr bwMode="auto">
                <a:xfrm>
                  <a:off x="5907316" y="5018082"/>
                  <a:ext cx="895725" cy="103098"/>
                </a:xfrm>
                <a:custGeom>
                  <a:avLst/>
                  <a:gdLst>
                    <a:gd name="T0" fmla="*/ 2147483647 w 163"/>
                    <a:gd name="T1" fmla="*/ 2147483647 h 21"/>
                    <a:gd name="T2" fmla="*/ 2147483647 w 163"/>
                    <a:gd name="T3" fmla="*/ 2147483647 h 21"/>
                    <a:gd name="T4" fmla="*/ 2147483647 w 163"/>
                    <a:gd name="T5" fmla="*/ 2147483647 h 21"/>
                    <a:gd name="T6" fmla="*/ 0 w 163"/>
                    <a:gd name="T7" fmla="*/ 2147483647 h 21"/>
                    <a:gd name="T8" fmla="*/ 2147483647 w 163"/>
                    <a:gd name="T9" fmla="*/ 0 h 21"/>
                    <a:gd name="T10" fmla="*/ 2147483647 w 163"/>
                    <a:gd name="T11" fmla="*/ 0 h 21"/>
                    <a:gd name="T12" fmla="*/ 2147483647 w 163"/>
                    <a:gd name="T13" fmla="*/ 2147483647 h 21"/>
                    <a:gd name="T14" fmla="*/ 0 60000 65536"/>
                    <a:gd name="T15" fmla="*/ 0 60000 65536"/>
                    <a:gd name="T16" fmla="*/ 0 60000 65536"/>
                    <a:gd name="T17" fmla="*/ 0 60000 65536"/>
                    <a:gd name="T18" fmla="*/ 0 60000 65536"/>
                    <a:gd name="T19" fmla="*/ 0 60000 65536"/>
                    <a:gd name="T20" fmla="*/ 0 60000 65536"/>
                    <a:gd name="T21" fmla="*/ 0 w 163"/>
                    <a:gd name="T22" fmla="*/ 0 h 21"/>
                    <a:gd name="T23" fmla="*/ 163 w 163"/>
                    <a:gd name="T24" fmla="*/ 21 h 2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3" h="21">
                      <a:moveTo>
                        <a:pt x="163" y="11"/>
                      </a:moveTo>
                      <a:cubicBezTo>
                        <a:pt x="163" y="16"/>
                        <a:pt x="158" y="21"/>
                        <a:pt x="153" y="21"/>
                      </a:cubicBezTo>
                      <a:cubicBezTo>
                        <a:pt x="10" y="21"/>
                        <a:pt x="10" y="21"/>
                        <a:pt x="10" y="21"/>
                      </a:cubicBezTo>
                      <a:cubicBezTo>
                        <a:pt x="5" y="21"/>
                        <a:pt x="0" y="16"/>
                        <a:pt x="0" y="11"/>
                      </a:cubicBezTo>
                      <a:cubicBezTo>
                        <a:pt x="0" y="5"/>
                        <a:pt x="5" y="0"/>
                        <a:pt x="10" y="0"/>
                      </a:cubicBezTo>
                      <a:cubicBezTo>
                        <a:pt x="153" y="0"/>
                        <a:pt x="153" y="0"/>
                        <a:pt x="153" y="0"/>
                      </a:cubicBezTo>
                      <a:cubicBezTo>
                        <a:pt x="158" y="0"/>
                        <a:pt x="163" y="5"/>
                        <a:pt x="163" y="11"/>
                      </a:cubicBezTo>
                      <a:close/>
                    </a:path>
                  </a:pathLst>
                </a:custGeom>
                <a:solidFill>
                  <a:srgbClr val="C1C7D0"/>
                </a:solidFill>
                <a:ln>
                  <a:noFill/>
                </a:ln>
                <a:effectLst>
                  <a:outerShdw blurRad="50800" dist="38100" dir="18900000" algn="bl" rotWithShape="0">
                    <a:prstClr val="black">
                      <a:alpha val="40000"/>
                    </a:prstClr>
                  </a:outerShdw>
                </a:effectLst>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endParaRPr lang="zh-CN" altLang="en-US" sz="1000"/>
                </a:p>
              </p:txBody>
            </p:sp>
            <p:sp>
              <p:nvSpPr>
                <p:cNvPr id="6" name="Freeform 125@|5FFC:0|FBC:0|LFC:16777215|LBC:16777215">
                  <a:extLst>
                    <a:ext uri="{FF2B5EF4-FFF2-40B4-BE49-F238E27FC236}">
                      <a16:creationId xmlns:a16="http://schemas.microsoft.com/office/drawing/2014/main" id="{C0B93CAB-FBDB-4CA3-AE04-56C307197E34}"/>
                    </a:ext>
                  </a:extLst>
                </p:cNvPr>
                <p:cNvSpPr>
                  <a:spLocks/>
                </p:cNvSpPr>
                <p:nvPr/>
              </p:nvSpPr>
              <p:spPr bwMode="auto">
                <a:xfrm>
                  <a:off x="5984413" y="5305016"/>
                  <a:ext cx="709289" cy="157752"/>
                </a:xfrm>
                <a:custGeom>
                  <a:avLst/>
                  <a:gdLst>
                    <a:gd name="T0" fmla="*/ 0 w 129"/>
                    <a:gd name="T1" fmla="*/ 0 h 32"/>
                    <a:gd name="T2" fmla="*/ 2147483647 w 129"/>
                    <a:gd name="T3" fmla="*/ 0 h 32"/>
                    <a:gd name="T4" fmla="*/ 2147483647 w 129"/>
                    <a:gd name="T5" fmla="*/ 2147483647 h 32"/>
                    <a:gd name="T6" fmla="*/ 0 w 129"/>
                    <a:gd name="T7" fmla="*/ 0 h 32"/>
                    <a:gd name="T8" fmla="*/ 0 60000 65536"/>
                    <a:gd name="T9" fmla="*/ 0 60000 65536"/>
                    <a:gd name="T10" fmla="*/ 0 60000 65536"/>
                    <a:gd name="T11" fmla="*/ 0 60000 65536"/>
                    <a:gd name="T12" fmla="*/ 0 w 129"/>
                    <a:gd name="T13" fmla="*/ 0 h 32"/>
                    <a:gd name="T14" fmla="*/ 129 w 129"/>
                    <a:gd name="T15" fmla="*/ 32 h 32"/>
                  </a:gdLst>
                  <a:ahLst/>
                  <a:cxnLst>
                    <a:cxn ang="T8">
                      <a:pos x="T0" y="T1"/>
                    </a:cxn>
                    <a:cxn ang="T9">
                      <a:pos x="T2" y="T3"/>
                    </a:cxn>
                    <a:cxn ang="T10">
                      <a:pos x="T4" y="T5"/>
                    </a:cxn>
                    <a:cxn ang="T11">
                      <a:pos x="T6" y="T7"/>
                    </a:cxn>
                  </a:cxnLst>
                  <a:rect l="T12" t="T13" r="T14" b="T15"/>
                  <a:pathLst>
                    <a:path w="129" h="32">
                      <a:moveTo>
                        <a:pt x="0" y="0"/>
                      </a:moveTo>
                      <a:cubicBezTo>
                        <a:pt x="129" y="0"/>
                        <a:pt x="129" y="0"/>
                        <a:pt x="129" y="0"/>
                      </a:cubicBezTo>
                      <a:cubicBezTo>
                        <a:pt x="129" y="0"/>
                        <a:pt x="120" y="32"/>
                        <a:pt x="63" y="30"/>
                      </a:cubicBezTo>
                      <a:cubicBezTo>
                        <a:pt x="17" y="29"/>
                        <a:pt x="0" y="0"/>
                        <a:pt x="0" y="0"/>
                      </a:cubicBezTo>
                      <a:close/>
                    </a:path>
                  </a:pathLst>
                </a:custGeom>
                <a:solidFill>
                  <a:srgbClr val="C1C7D0"/>
                </a:solidFill>
                <a:ln>
                  <a:noFill/>
                </a:ln>
                <a:effectLst>
                  <a:outerShdw blurRad="50800" dist="38100" dir="18900000" algn="bl" rotWithShape="0">
                    <a:prstClr val="black">
                      <a:alpha val="40000"/>
                    </a:prstClr>
                  </a:outerShdw>
                </a:effectLst>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endParaRPr lang="zh-CN" altLang="en-US" sz="1000"/>
                </a:p>
              </p:txBody>
            </p:sp>
            <p:sp>
              <p:nvSpPr>
                <p:cNvPr id="7" name="Freeform 237@|5FFC:0|FBC:0|LFC:16777215|LBC:16777215">
                  <a:extLst>
                    <a:ext uri="{FF2B5EF4-FFF2-40B4-BE49-F238E27FC236}">
                      <a16:creationId xmlns:a16="http://schemas.microsoft.com/office/drawing/2014/main" id="{C696E623-E15A-42BE-9462-7047CCE65B8D}"/>
                    </a:ext>
                  </a:extLst>
                </p:cNvPr>
                <p:cNvSpPr>
                  <a:spLocks noEditPoints="1"/>
                </p:cNvSpPr>
                <p:nvPr/>
              </p:nvSpPr>
              <p:spPr bwMode="auto">
                <a:xfrm>
                  <a:off x="5420911" y="3002107"/>
                  <a:ext cx="1868543" cy="1953871"/>
                </a:xfrm>
                <a:custGeom>
                  <a:avLst/>
                  <a:gdLst>
                    <a:gd name="T0" fmla="*/ 2147483647 w 341"/>
                    <a:gd name="T1" fmla="*/ 0 h 401"/>
                    <a:gd name="T2" fmla="*/ 2147483647 w 341"/>
                    <a:gd name="T3" fmla="*/ 0 h 401"/>
                    <a:gd name="T4" fmla="*/ 2147483647 w 341"/>
                    <a:gd name="T5" fmla="*/ 2147483647 h 401"/>
                    <a:gd name="T6" fmla="*/ 2147483647 w 341"/>
                    <a:gd name="T7" fmla="*/ 2147483647 h 401"/>
                    <a:gd name="T8" fmla="*/ 2147483647 w 341"/>
                    <a:gd name="T9" fmla="*/ 2147483647 h 401"/>
                    <a:gd name="T10" fmla="*/ 2147483647 w 341"/>
                    <a:gd name="T11" fmla="*/ 2147483647 h 401"/>
                    <a:gd name="T12" fmla="*/ 2147483647 w 341"/>
                    <a:gd name="T13" fmla="*/ 2147483647 h 401"/>
                    <a:gd name="T14" fmla="*/ 2147483647 w 341"/>
                    <a:gd name="T15" fmla="*/ 2147483647 h 401"/>
                    <a:gd name="T16" fmla="*/ 2147483647 w 341"/>
                    <a:gd name="T17" fmla="*/ 2147483647 h 401"/>
                    <a:gd name="T18" fmla="*/ 2147483647 w 341"/>
                    <a:gd name="T19" fmla="*/ 2147483647 h 401"/>
                    <a:gd name="T20" fmla="*/ 2147483647 w 341"/>
                    <a:gd name="T21" fmla="*/ 2147483647 h 401"/>
                    <a:gd name="T22" fmla="*/ 2147483647 w 341"/>
                    <a:gd name="T23" fmla="*/ 2147483647 h 401"/>
                    <a:gd name="T24" fmla="*/ 2147483647 w 341"/>
                    <a:gd name="T25" fmla="*/ 0 h 401"/>
                    <a:gd name="T26" fmla="*/ 2147483647 w 341"/>
                    <a:gd name="T27" fmla="*/ 2147483647 h 401"/>
                    <a:gd name="T28" fmla="*/ 2147483647 w 341"/>
                    <a:gd name="T29" fmla="*/ 2147483647 h 401"/>
                    <a:gd name="T30" fmla="*/ 2147483647 w 341"/>
                    <a:gd name="T31" fmla="*/ 2147483647 h 401"/>
                    <a:gd name="T32" fmla="*/ 2147483647 w 341"/>
                    <a:gd name="T33" fmla="*/ 2147483647 h 401"/>
                    <a:gd name="T34" fmla="*/ 2147483647 w 341"/>
                    <a:gd name="T35" fmla="*/ 2147483647 h 401"/>
                    <a:gd name="T36" fmla="*/ 2147483647 w 341"/>
                    <a:gd name="T37" fmla="*/ 2147483647 h 401"/>
                    <a:gd name="T38" fmla="*/ 2147483647 w 341"/>
                    <a:gd name="T39" fmla="*/ 2147483647 h 401"/>
                    <a:gd name="T40" fmla="*/ 2147483647 w 341"/>
                    <a:gd name="T41" fmla="*/ 2147483647 h 401"/>
                    <a:gd name="T42" fmla="*/ 2147483647 w 341"/>
                    <a:gd name="T43" fmla="*/ 2147483647 h 401"/>
                    <a:gd name="T44" fmla="*/ 2147483647 w 341"/>
                    <a:gd name="T45" fmla="*/ 2147483647 h 401"/>
                    <a:gd name="T46" fmla="*/ 2147483647 w 341"/>
                    <a:gd name="T47" fmla="*/ 2147483647 h 401"/>
                    <a:gd name="T48" fmla="*/ 2147483647 w 341"/>
                    <a:gd name="T49" fmla="*/ 2147483647 h 401"/>
                    <a:gd name="T50" fmla="*/ 2147483647 w 341"/>
                    <a:gd name="T51" fmla="*/ 2147483647 h 401"/>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341"/>
                    <a:gd name="T79" fmla="*/ 0 h 401"/>
                    <a:gd name="T80" fmla="*/ 341 w 341"/>
                    <a:gd name="T81" fmla="*/ 401 h 401"/>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341" h="401">
                      <a:moveTo>
                        <a:pt x="175" y="0"/>
                      </a:moveTo>
                      <a:cubicBezTo>
                        <a:pt x="167" y="0"/>
                        <a:pt x="167" y="0"/>
                        <a:pt x="167" y="0"/>
                      </a:cubicBezTo>
                      <a:cubicBezTo>
                        <a:pt x="61" y="7"/>
                        <a:pt x="0" y="83"/>
                        <a:pt x="6" y="165"/>
                      </a:cubicBezTo>
                      <a:cubicBezTo>
                        <a:pt x="12" y="254"/>
                        <a:pt x="61" y="264"/>
                        <a:pt x="67" y="318"/>
                      </a:cubicBezTo>
                      <a:cubicBezTo>
                        <a:pt x="73" y="372"/>
                        <a:pt x="90" y="396"/>
                        <a:pt x="90" y="396"/>
                      </a:cubicBezTo>
                      <a:cubicBezTo>
                        <a:pt x="90" y="396"/>
                        <a:pt x="90" y="396"/>
                        <a:pt x="90" y="396"/>
                      </a:cubicBezTo>
                      <a:cubicBezTo>
                        <a:pt x="92" y="399"/>
                        <a:pt x="96" y="401"/>
                        <a:pt x="99" y="401"/>
                      </a:cubicBezTo>
                      <a:cubicBezTo>
                        <a:pt x="242" y="401"/>
                        <a:pt x="242" y="401"/>
                        <a:pt x="242" y="401"/>
                      </a:cubicBezTo>
                      <a:cubicBezTo>
                        <a:pt x="245" y="401"/>
                        <a:pt x="249" y="399"/>
                        <a:pt x="251" y="396"/>
                      </a:cubicBezTo>
                      <a:cubicBezTo>
                        <a:pt x="251" y="396"/>
                        <a:pt x="251" y="396"/>
                        <a:pt x="251" y="396"/>
                      </a:cubicBezTo>
                      <a:cubicBezTo>
                        <a:pt x="251" y="396"/>
                        <a:pt x="268" y="372"/>
                        <a:pt x="274" y="318"/>
                      </a:cubicBezTo>
                      <a:cubicBezTo>
                        <a:pt x="280" y="264"/>
                        <a:pt x="330" y="254"/>
                        <a:pt x="336" y="165"/>
                      </a:cubicBezTo>
                      <a:cubicBezTo>
                        <a:pt x="341" y="83"/>
                        <a:pt x="280" y="7"/>
                        <a:pt x="175" y="0"/>
                      </a:cubicBezTo>
                      <a:close/>
                      <a:moveTo>
                        <a:pt x="295" y="166"/>
                      </a:moveTo>
                      <a:cubicBezTo>
                        <a:pt x="290" y="234"/>
                        <a:pt x="253" y="241"/>
                        <a:pt x="249" y="282"/>
                      </a:cubicBezTo>
                      <a:cubicBezTo>
                        <a:pt x="244" y="322"/>
                        <a:pt x="231" y="352"/>
                        <a:pt x="231" y="352"/>
                      </a:cubicBezTo>
                      <a:cubicBezTo>
                        <a:pt x="231" y="352"/>
                        <a:pt x="231" y="352"/>
                        <a:pt x="231" y="352"/>
                      </a:cubicBezTo>
                      <a:cubicBezTo>
                        <a:pt x="229" y="354"/>
                        <a:pt x="227" y="356"/>
                        <a:pt x="224" y="356"/>
                      </a:cubicBezTo>
                      <a:cubicBezTo>
                        <a:pt x="117" y="356"/>
                        <a:pt x="117" y="356"/>
                        <a:pt x="117" y="356"/>
                      </a:cubicBezTo>
                      <a:cubicBezTo>
                        <a:pt x="114" y="356"/>
                        <a:pt x="112" y="354"/>
                        <a:pt x="110" y="352"/>
                      </a:cubicBezTo>
                      <a:cubicBezTo>
                        <a:pt x="110" y="352"/>
                        <a:pt x="110" y="352"/>
                        <a:pt x="110" y="352"/>
                      </a:cubicBezTo>
                      <a:cubicBezTo>
                        <a:pt x="110" y="352"/>
                        <a:pt x="98" y="322"/>
                        <a:pt x="93" y="282"/>
                      </a:cubicBezTo>
                      <a:cubicBezTo>
                        <a:pt x="89" y="241"/>
                        <a:pt x="51" y="234"/>
                        <a:pt x="47" y="166"/>
                      </a:cubicBezTo>
                      <a:cubicBezTo>
                        <a:pt x="43" y="105"/>
                        <a:pt x="89" y="48"/>
                        <a:pt x="168" y="43"/>
                      </a:cubicBezTo>
                      <a:cubicBezTo>
                        <a:pt x="174" y="43"/>
                        <a:pt x="174" y="43"/>
                        <a:pt x="174" y="43"/>
                      </a:cubicBezTo>
                      <a:cubicBezTo>
                        <a:pt x="253" y="48"/>
                        <a:pt x="299" y="105"/>
                        <a:pt x="295" y="166"/>
                      </a:cubicBezTo>
                      <a:close/>
                    </a:path>
                  </a:pathLst>
                </a:custGeom>
                <a:solidFill>
                  <a:srgbClr val="C1C7D0"/>
                </a:solidFill>
                <a:ln>
                  <a:noFill/>
                </a:ln>
                <a:effectLst>
                  <a:outerShdw blurRad="50800" dist="38100" dir="18900000" algn="bl" rotWithShape="0">
                    <a:prstClr val="black">
                      <a:alpha val="40000"/>
                    </a:prstClr>
                  </a:outerShdw>
                </a:effectLst>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endParaRPr lang="zh-CN" altLang="en-US" sz="1000"/>
                </a:p>
              </p:txBody>
            </p:sp>
            <p:sp>
              <p:nvSpPr>
                <p:cNvPr id="8" name="Oval 287">
                  <a:extLst>
                    <a:ext uri="{FF2B5EF4-FFF2-40B4-BE49-F238E27FC236}">
                      <a16:creationId xmlns:a16="http://schemas.microsoft.com/office/drawing/2014/main" id="{F1D00775-35D9-4152-83E1-FB3AC74C8AD7}"/>
                    </a:ext>
                  </a:extLst>
                </p:cNvPr>
                <p:cNvSpPr>
                  <a:spLocks noChangeArrowheads="1"/>
                </p:cNvSpPr>
                <p:nvPr/>
              </p:nvSpPr>
              <p:spPr bwMode="auto">
                <a:xfrm>
                  <a:off x="4750834" y="3237847"/>
                  <a:ext cx="581730" cy="500579"/>
                </a:xfrm>
                <a:prstGeom prst="ellipse">
                  <a:avLst/>
                </a:prstGeom>
                <a:solidFill>
                  <a:srgbClr val="1C4885"/>
                </a:solidFill>
                <a:ln>
                  <a:noFill/>
                </a:ln>
                <a:effectLst>
                  <a:outerShdw blurRad="50800" dist="38100" dir="18900000" algn="bl" rotWithShape="0">
                    <a:prstClr val="black">
                      <a:alpha val="40000"/>
                    </a:prstClr>
                  </a:outerShdw>
                </a:effectLst>
                <a:extLst>
                  <a:ext uri="{91240B29-F687-4F45-9708-019B960494DF}">
                    <a14:hiddenLine xmlns:a14="http://schemas.microsoft.com/office/drawing/2010/main" w="9525">
                      <a:solidFill>
                        <a:srgbClr val="000000"/>
                      </a:solidFill>
                      <a:round/>
                      <a:headEnd/>
                      <a:tailEnd/>
                    </a14:hiddenLine>
                  </a:ext>
                </a:extLst>
              </p:spPr>
              <p:txBody>
                <a:bodyPr lIns="51435" tIns="25718" rIns="51435" bIns="25718" anchor="ctr"/>
                <a:lstStyle>
                  <a:lvl1pPr defTabSz="1374775">
                    <a:defRPr>
                      <a:solidFill>
                        <a:schemeClr val="tx1"/>
                      </a:solidFill>
                      <a:latin typeface="Calibri" panose="020F0502020204030204" pitchFamily="34" charset="0"/>
                      <a:ea typeface="宋体" panose="02010600030101010101" pitchFamily="2" charset="-122"/>
                    </a:defRPr>
                  </a:lvl1pPr>
                  <a:lvl2pPr marL="742950" indent="-285750" defTabSz="1374775">
                    <a:defRPr>
                      <a:solidFill>
                        <a:schemeClr val="tx1"/>
                      </a:solidFill>
                      <a:latin typeface="Calibri" panose="020F0502020204030204" pitchFamily="34" charset="0"/>
                      <a:ea typeface="宋体" panose="02010600030101010101" pitchFamily="2" charset="-122"/>
                    </a:defRPr>
                  </a:lvl2pPr>
                  <a:lvl3pPr marL="1143000" indent="-228600" defTabSz="1374775">
                    <a:defRPr>
                      <a:solidFill>
                        <a:schemeClr val="tx1"/>
                      </a:solidFill>
                      <a:latin typeface="Calibri" panose="020F0502020204030204" pitchFamily="34" charset="0"/>
                      <a:ea typeface="宋体" panose="02010600030101010101" pitchFamily="2" charset="-122"/>
                    </a:defRPr>
                  </a:lvl3pPr>
                  <a:lvl4pPr marL="1600200" indent="-228600" defTabSz="1374775">
                    <a:defRPr>
                      <a:solidFill>
                        <a:schemeClr val="tx1"/>
                      </a:solidFill>
                      <a:latin typeface="Calibri" panose="020F0502020204030204" pitchFamily="34" charset="0"/>
                      <a:ea typeface="宋体" panose="02010600030101010101" pitchFamily="2" charset="-122"/>
                    </a:defRPr>
                  </a:lvl4pPr>
                  <a:lvl5pPr marL="2057400" indent="-228600" defTabSz="1374775">
                    <a:defRPr>
                      <a:solidFill>
                        <a:schemeClr val="tx1"/>
                      </a:solidFill>
                      <a:latin typeface="Calibri" panose="020F0502020204030204" pitchFamily="34" charset="0"/>
                      <a:ea typeface="宋体" panose="02010600030101010101" pitchFamily="2" charset="-122"/>
                    </a:defRPr>
                  </a:lvl5pPr>
                  <a:lvl6pPr marL="2514600" indent="-228600" defTabSz="137477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37477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37477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37477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1000" dirty="0">
                      <a:solidFill>
                        <a:srgbClr val="FFFFFF"/>
                      </a:solidFill>
                      <a:latin typeface="Arial" panose="020B0604020202020204" pitchFamily="34" charset="0"/>
                      <a:ea typeface="微软雅黑" panose="020B0503020204020204" pitchFamily="34" charset="-122"/>
                      <a:sym typeface="Arial" panose="020B0604020202020204" pitchFamily="34" charset="0"/>
                    </a:rPr>
                    <a:t>3</a:t>
                  </a:r>
                </a:p>
              </p:txBody>
            </p:sp>
            <p:sp>
              <p:nvSpPr>
                <p:cNvPr id="9" name="Oval 291">
                  <a:extLst>
                    <a:ext uri="{FF2B5EF4-FFF2-40B4-BE49-F238E27FC236}">
                      <a16:creationId xmlns:a16="http://schemas.microsoft.com/office/drawing/2014/main" id="{C5A6F212-8B71-4C34-AAA9-1EADD1AC07DD}"/>
                    </a:ext>
                  </a:extLst>
                </p:cNvPr>
                <p:cNvSpPr>
                  <a:spLocks noChangeArrowheads="1"/>
                </p:cNvSpPr>
                <p:nvPr/>
              </p:nvSpPr>
              <p:spPr bwMode="auto">
                <a:xfrm>
                  <a:off x="4635263" y="4182018"/>
                  <a:ext cx="580328" cy="499335"/>
                </a:xfrm>
                <a:prstGeom prst="ellipse">
                  <a:avLst/>
                </a:prstGeom>
                <a:solidFill>
                  <a:srgbClr val="4886D8"/>
                </a:solidFill>
                <a:ln>
                  <a:noFill/>
                </a:ln>
                <a:effectLst>
                  <a:outerShdw blurRad="50800" dist="38100" dir="18900000" algn="bl" rotWithShape="0">
                    <a:prstClr val="black">
                      <a:alpha val="40000"/>
                    </a:prstClr>
                  </a:outerShdw>
                </a:effectLst>
                <a:extLst>
                  <a:ext uri="{91240B29-F687-4F45-9708-019B960494DF}">
                    <a14:hiddenLine xmlns:a14="http://schemas.microsoft.com/office/drawing/2010/main" w="9525">
                      <a:solidFill>
                        <a:srgbClr val="000000"/>
                      </a:solidFill>
                      <a:round/>
                      <a:headEnd/>
                      <a:tailEnd/>
                    </a14:hiddenLine>
                  </a:ext>
                </a:extLst>
              </p:spPr>
              <p:txBody>
                <a:bodyPr lIns="51435" tIns="25718" rIns="51435" bIns="25718" anchor="ctr"/>
                <a:lstStyle>
                  <a:lvl1pPr defTabSz="1374775">
                    <a:defRPr>
                      <a:solidFill>
                        <a:schemeClr val="tx1"/>
                      </a:solidFill>
                      <a:latin typeface="Calibri" panose="020F0502020204030204" pitchFamily="34" charset="0"/>
                      <a:ea typeface="宋体" panose="02010600030101010101" pitchFamily="2" charset="-122"/>
                    </a:defRPr>
                  </a:lvl1pPr>
                  <a:lvl2pPr marL="742950" indent="-285750" defTabSz="1374775">
                    <a:defRPr>
                      <a:solidFill>
                        <a:schemeClr val="tx1"/>
                      </a:solidFill>
                      <a:latin typeface="Calibri" panose="020F0502020204030204" pitchFamily="34" charset="0"/>
                      <a:ea typeface="宋体" panose="02010600030101010101" pitchFamily="2" charset="-122"/>
                    </a:defRPr>
                  </a:lvl2pPr>
                  <a:lvl3pPr marL="1143000" indent="-228600" defTabSz="1374775">
                    <a:defRPr>
                      <a:solidFill>
                        <a:schemeClr val="tx1"/>
                      </a:solidFill>
                      <a:latin typeface="Calibri" panose="020F0502020204030204" pitchFamily="34" charset="0"/>
                      <a:ea typeface="宋体" panose="02010600030101010101" pitchFamily="2" charset="-122"/>
                    </a:defRPr>
                  </a:lvl3pPr>
                  <a:lvl4pPr marL="1600200" indent="-228600" defTabSz="1374775">
                    <a:defRPr>
                      <a:solidFill>
                        <a:schemeClr val="tx1"/>
                      </a:solidFill>
                      <a:latin typeface="Calibri" panose="020F0502020204030204" pitchFamily="34" charset="0"/>
                      <a:ea typeface="宋体" panose="02010600030101010101" pitchFamily="2" charset="-122"/>
                    </a:defRPr>
                  </a:lvl4pPr>
                  <a:lvl5pPr marL="2057400" indent="-228600" defTabSz="1374775">
                    <a:defRPr>
                      <a:solidFill>
                        <a:schemeClr val="tx1"/>
                      </a:solidFill>
                      <a:latin typeface="Calibri" panose="020F0502020204030204" pitchFamily="34" charset="0"/>
                      <a:ea typeface="宋体" panose="02010600030101010101" pitchFamily="2" charset="-122"/>
                    </a:defRPr>
                  </a:lvl5pPr>
                  <a:lvl6pPr marL="2514600" indent="-228600" defTabSz="137477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37477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37477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37477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1000" dirty="0">
                      <a:solidFill>
                        <a:srgbClr val="FFFFFF"/>
                      </a:solidFill>
                      <a:latin typeface="Arial" panose="020B0604020202020204" pitchFamily="34" charset="0"/>
                      <a:ea typeface="微软雅黑" panose="020B0503020204020204" pitchFamily="34" charset="-122"/>
                      <a:sym typeface="Arial" panose="020B0604020202020204" pitchFamily="34" charset="0"/>
                    </a:rPr>
                    <a:t>2</a:t>
                  </a:r>
                </a:p>
              </p:txBody>
            </p:sp>
            <p:sp>
              <p:nvSpPr>
                <p:cNvPr id="10" name="Oval 295">
                  <a:extLst>
                    <a:ext uri="{FF2B5EF4-FFF2-40B4-BE49-F238E27FC236}">
                      <a16:creationId xmlns:a16="http://schemas.microsoft.com/office/drawing/2014/main" id="{433F00AA-ECCC-43E4-9155-6BD3CACAA558}"/>
                    </a:ext>
                  </a:extLst>
                </p:cNvPr>
                <p:cNvSpPr>
                  <a:spLocks noChangeArrowheads="1"/>
                </p:cNvSpPr>
                <p:nvPr/>
              </p:nvSpPr>
              <p:spPr bwMode="auto">
                <a:xfrm>
                  <a:off x="5052052" y="4910640"/>
                  <a:ext cx="580328" cy="500579"/>
                </a:xfrm>
                <a:prstGeom prst="ellipse">
                  <a:avLst/>
                </a:prstGeom>
                <a:solidFill>
                  <a:srgbClr val="1C4885"/>
                </a:solidFill>
                <a:ln>
                  <a:noFill/>
                </a:ln>
                <a:effectLst>
                  <a:outerShdw blurRad="50800" dist="38100" dir="18900000" algn="bl" rotWithShape="0">
                    <a:prstClr val="black">
                      <a:alpha val="40000"/>
                    </a:prstClr>
                  </a:outerShdw>
                </a:effectLst>
                <a:extLst>
                  <a:ext uri="{91240B29-F687-4F45-9708-019B960494DF}">
                    <a14:hiddenLine xmlns:a14="http://schemas.microsoft.com/office/drawing/2010/main" w="9525">
                      <a:solidFill>
                        <a:srgbClr val="000000"/>
                      </a:solidFill>
                      <a:round/>
                      <a:headEnd/>
                      <a:tailEnd/>
                    </a14:hiddenLine>
                  </a:ext>
                </a:extLst>
              </p:spPr>
              <p:txBody>
                <a:bodyPr lIns="51435" tIns="25718" rIns="51435" bIns="25718" anchor="ctr"/>
                <a:lstStyle>
                  <a:lvl1pPr defTabSz="1374775">
                    <a:defRPr>
                      <a:solidFill>
                        <a:schemeClr val="tx1"/>
                      </a:solidFill>
                      <a:latin typeface="Calibri" panose="020F0502020204030204" pitchFamily="34" charset="0"/>
                      <a:ea typeface="宋体" panose="02010600030101010101" pitchFamily="2" charset="-122"/>
                    </a:defRPr>
                  </a:lvl1pPr>
                  <a:lvl2pPr marL="742950" indent="-285750" defTabSz="1374775">
                    <a:defRPr>
                      <a:solidFill>
                        <a:schemeClr val="tx1"/>
                      </a:solidFill>
                      <a:latin typeface="Calibri" panose="020F0502020204030204" pitchFamily="34" charset="0"/>
                      <a:ea typeface="宋体" panose="02010600030101010101" pitchFamily="2" charset="-122"/>
                    </a:defRPr>
                  </a:lvl2pPr>
                  <a:lvl3pPr marL="1143000" indent="-228600" defTabSz="1374775">
                    <a:defRPr>
                      <a:solidFill>
                        <a:schemeClr val="tx1"/>
                      </a:solidFill>
                      <a:latin typeface="Calibri" panose="020F0502020204030204" pitchFamily="34" charset="0"/>
                      <a:ea typeface="宋体" panose="02010600030101010101" pitchFamily="2" charset="-122"/>
                    </a:defRPr>
                  </a:lvl3pPr>
                  <a:lvl4pPr marL="1600200" indent="-228600" defTabSz="1374775">
                    <a:defRPr>
                      <a:solidFill>
                        <a:schemeClr val="tx1"/>
                      </a:solidFill>
                      <a:latin typeface="Calibri" panose="020F0502020204030204" pitchFamily="34" charset="0"/>
                      <a:ea typeface="宋体" panose="02010600030101010101" pitchFamily="2" charset="-122"/>
                    </a:defRPr>
                  </a:lvl4pPr>
                  <a:lvl5pPr marL="2057400" indent="-228600" defTabSz="1374775">
                    <a:defRPr>
                      <a:solidFill>
                        <a:schemeClr val="tx1"/>
                      </a:solidFill>
                      <a:latin typeface="Calibri" panose="020F0502020204030204" pitchFamily="34" charset="0"/>
                      <a:ea typeface="宋体" panose="02010600030101010101" pitchFamily="2" charset="-122"/>
                    </a:defRPr>
                  </a:lvl5pPr>
                  <a:lvl6pPr marL="2514600" indent="-228600" defTabSz="137477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37477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37477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37477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1000" dirty="0">
                      <a:solidFill>
                        <a:srgbClr val="FFFFFF"/>
                      </a:solidFill>
                      <a:latin typeface="Arial" panose="020B0604020202020204" pitchFamily="34" charset="0"/>
                      <a:ea typeface="微软雅黑" panose="020B0503020204020204" pitchFamily="34" charset="-122"/>
                      <a:sym typeface="Arial" panose="020B0604020202020204" pitchFamily="34" charset="0"/>
                    </a:rPr>
                    <a:t>1</a:t>
                  </a:r>
                </a:p>
              </p:txBody>
            </p:sp>
            <p:sp>
              <p:nvSpPr>
                <p:cNvPr id="11" name="Oval 299">
                  <a:extLst>
                    <a:ext uri="{FF2B5EF4-FFF2-40B4-BE49-F238E27FC236}">
                      <a16:creationId xmlns:a16="http://schemas.microsoft.com/office/drawing/2014/main" id="{374EAE50-6572-4C38-A8BB-106D3CBA51FA}"/>
                    </a:ext>
                  </a:extLst>
                </p:cNvPr>
                <p:cNvSpPr>
                  <a:spLocks noChangeArrowheads="1"/>
                </p:cNvSpPr>
                <p:nvPr/>
              </p:nvSpPr>
              <p:spPr bwMode="auto">
                <a:xfrm>
                  <a:off x="7096576" y="2519655"/>
                  <a:ext cx="581730" cy="499335"/>
                </a:xfrm>
                <a:prstGeom prst="ellipse">
                  <a:avLst/>
                </a:prstGeom>
                <a:solidFill>
                  <a:srgbClr val="4886D8"/>
                </a:solidFill>
                <a:ln>
                  <a:noFill/>
                </a:ln>
                <a:effectLst>
                  <a:outerShdw blurRad="50800" dist="38100" dir="18900000" algn="bl" rotWithShape="0">
                    <a:prstClr val="black">
                      <a:alpha val="40000"/>
                    </a:prstClr>
                  </a:outerShdw>
                </a:effectLst>
                <a:extLst>
                  <a:ext uri="{91240B29-F687-4F45-9708-019B960494DF}">
                    <a14:hiddenLine xmlns:a14="http://schemas.microsoft.com/office/drawing/2010/main" w="9525">
                      <a:solidFill>
                        <a:srgbClr val="000000"/>
                      </a:solidFill>
                      <a:round/>
                      <a:headEnd/>
                      <a:tailEnd/>
                    </a14:hiddenLine>
                  </a:ext>
                </a:extLst>
              </p:spPr>
              <p:txBody>
                <a:bodyPr lIns="51435" tIns="25718" rIns="51435" bIns="25718" anchor="ctr"/>
                <a:lstStyle>
                  <a:lvl1pPr defTabSz="1374775">
                    <a:defRPr>
                      <a:solidFill>
                        <a:schemeClr val="tx1"/>
                      </a:solidFill>
                      <a:latin typeface="Calibri" panose="020F0502020204030204" pitchFamily="34" charset="0"/>
                      <a:ea typeface="宋体" panose="02010600030101010101" pitchFamily="2" charset="-122"/>
                    </a:defRPr>
                  </a:lvl1pPr>
                  <a:lvl2pPr marL="742950" indent="-285750" defTabSz="1374775">
                    <a:defRPr>
                      <a:solidFill>
                        <a:schemeClr val="tx1"/>
                      </a:solidFill>
                      <a:latin typeface="Calibri" panose="020F0502020204030204" pitchFamily="34" charset="0"/>
                      <a:ea typeface="宋体" panose="02010600030101010101" pitchFamily="2" charset="-122"/>
                    </a:defRPr>
                  </a:lvl2pPr>
                  <a:lvl3pPr marL="1143000" indent="-228600" defTabSz="1374775">
                    <a:defRPr>
                      <a:solidFill>
                        <a:schemeClr val="tx1"/>
                      </a:solidFill>
                      <a:latin typeface="Calibri" panose="020F0502020204030204" pitchFamily="34" charset="0"/>
                      <a:ea typeface="宋体" panose="02010600030101010101" pitchFamily="2" charset="-122"/>
                    </a:defRPr>
                  </a:lvl3pPr>
                  <a:lvl4pPr marL="1600200" indent="-228600" defTabSz="1374775">
                    <a:defRPr>
                      <a:solidFill>
                        <a:schemeClr val="tx1"/>
                      </a:solidFill>
                      <a:latin typeface="Calibri" panose="020F0502020204030204" pitchFamily="34" charset="0"/>
                      <a:ea typeface="宋体" panose="02010600030101010101" pitchFamily="2" charset="-122"/>
                    </a:defRPr>
                  </a:lvl4pPr>
                  <a:lvl5pPr marL="2057400" indent="-228600" defTabSz="1374775">
                    <a:defRPr>
                      <a:solidFill>
                        <a:schemeClr val="tx1"/>
                      </a:solidFill>
                      <a:latin typeface="Calibri" panose="020F0502020204030204" pitchFamily="34" charset="0"/>
                      <a:ea typeface="宋体" panose="02010600030101010101" pitchFamily="2" charset="-122"/>
                    </a:defRPr>
                  </a:lvl5pPr>
                  <a:lvl6pPr marL="2514600" indent="-228600" defTabSz="137477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37477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37477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37477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1000" dirty="0">
                      <a:solidFill>
                        <a:srgbClr val="FFFFFF"/>
                      </a:solidFill>
                      <a:latin typeface="Arial" panose="020B0604020202020204" pitchFamily="34" charset="0"/>
                      <a:ea typeface="微软雅黑" panose="020B0503020204020204" pitchFamily="34" charset="-122"/>
                      <a:sym typeface="Arial" panose="020B0604020202020204" pitchFamily="34" charset="0"/>
                    </a:rPr>
                    <a:t>5</a:t>
                  </a:r>
                </a:p>
              </p:txBody>
            </p:sp>
            <p:sp>
              <p:nvSpPr>
                <p:cNvPr id="12" name="Oval 303">
                  <a:extLst>
                    <a:ext uri="{FF2B5EF4-FFF2-40B4-BE49-F238E27FC236}">
                      <a16:creationId xmlns:a16="http://schemas.microsoft.com/office/drawing/2014/main" id="{1684F7CC-0E41-44FA-ADC9-2AD6671D823E}"/>
                    </a:ext>
                  </a:extLst>
                </p:cNvPr>
                <p:cNvSpPr>
                  <a:spLocks noChangeArrowheads="1"/>
                </p:cNvSpPr>
                <p:nvPr/>
              </p:nvSpPr>
              <p:spPr bwMode="auto">
                <a:xfrm>
                  <a:off x="7489267" y="3300380"/>
                  <a:ext cx="580328" cy="500579"/>
                </a:xfrm>
                <a:prstGeom prst="ellipse">
                  <a:avLst/>
                </a:prstGeom>
                <a:solidFill>
                  <a:srgbClr val="1C4885"/>
                </a:solidFill>
                <a:ln>
                  <a:noFill/>
                </a:ln>
                <a:effectLst>
                  <a:outerShdw blurRad="50800" dist="38100" dir="18900000" algn="bl" rotWithShape="0">
                    <a:prstClr val="black">
                      <a:alpha val="40000"/>
                    </a:prstClr>
                  </a:outerShdw>
                </a:effectLst>
                <a:extLst>
                  <a:ext uri="{91240B29-F687-4F45-9708-019B960494DF}">
                    <a14:hiddenLine xmlns:a14="http://schemas.microsoft.com/office/drawing/2010/main" w="9525">
                      <a:solidFill>
                        <a:srgbClr val="000000"/>
                      </a:solidFill>
                      <a:round/>
                      <a:headEnd/>
                      <a:tailEnd/>
                    </a14:hiddenLine>
                  </a:ext>
                </a:extLst>
              </p:spPr>
              <p:txBody>
                <a:bodyPr lIns="51435" tIns="25718" rIns="51435" bIns="25718" anchor="ctr"/>
                <a:lstStyle>
                  <a:lvl1pPr defTabSz="1374775">
                    <a:defRPr>
                      <a:solidFill>
                        <a:schemeClr val="tx1"/>
                      </a:solidFill>
                      <a:latin typeface="Calibri" panose="020F0502020204030204" pitchFamily="34" charset="0"/>
                      <a:ea typeface="宋体" panose="02010600030101010101" pitchFamily="2" charset="-122"/>
                    </a:defRPr>
                  </a:lvl1pPr>
                  <a:lvl2pPr marL="742950" indent="-285750" defTabSz="1374775">
                    <a:defRPr>
                      <a:solidFill>
                        <a:schemeClr val="tx1"/>
                      </a:solidFill>
                      <a:latin typeface="Calibri" panose="020F0502020204030204" pitchFamily="34" charset="0"/>
                      <a:ea typeface="宋体" panose="02010600030101010101" pitchFamily="2" charset="-122"/>
                    </a:defRPr>
                  </a:lvl2pPr>
                  <a:lvl3pPr marL="1143000" indent="-228600" defTabSz="1374775">
                    <a:defRPr>
                      <a:solidFill>
                        <a:schemeClr val="tx1"/>
                      </a:solidFill>
                      <a:latin typeface="Calibri" panose="020F0502020204030204" pitchFamily="34" charset="0"/>
                      <a:ea typeface="宋体" panose="02010600030101010101" pitchFamily="2" charset="-122"/>
                    </a:defRPr>
                  </a:lvl3pPr>
                  <a:lvl4pPr marL="1600200" indent="-228600" defTabSz="1374775">
                    <a:defRPr>
                      <a:solidFill>
                        <a:schemeClr val="tx1"/>
                      </a:solidFill>
                      <a:latin typeface="Calibri" panose="020F0502020204030204" pitchFamily="34" charset="0"/>
                      <a:ea typeface="宋体" panose="02010600030101010101" pitchFamily="2" charset="-122"/>
                    </a:defRPr>
                  </a:lvl4pPr>
                  <a:lvl5pPr marL="2057400" indent="-228600" defTabSz="1374775">
                    <a:defRPr>
                      <a:solidFill>
                        <a:schemeClr val="tx1"/>
                      </a:solidFill>
                      <a:latin typeface="Calibri" panose="020F0502020204030204" pitchFamily="34" charset="0"/>
                      <a:ea typeface="宋体" panose="02010600030101010101" pitchFamily="2" charset="-122"/>
                    </a:defRPr>
                  </a:lvl5pPr>
                  <a:lvl6pPr marL="2514600" indent="-228600" defTabSz="137477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37477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37477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37477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1000" dirty="0">
                      <a:solidFill>
                        <a:srgbClr val="FFFFFF"/>
                      </a:solidFill>
                      <a:latin typeface="Arial" panose="020B0604020202020204" pitchFamily="34" charset="0"/>
                      <a:ea typeface="微软雅黑" panose="020B0503020204020204" pitchFamily="34" charset="-122"/>
                      <a:sym typeface="Arial" panose="020B0604020202020204" pitchFamily="34" charset="0"/>
                    </a:rPr>
                    <a:t>6</a:t>
                  </a:r>
                </a:p>
              </p:txBody>
            </p:sp>
            <p:sp>
              <p:nvSpPr>
                <p:cNvPr id="13" name="Oval 307">
                  <a:extLst>
                    <a:ext uri="{FF2B5EF4-FFF2-40B4-BE49-F238E27FC236}">
                      <a16:creationId xmlns:a16="http://schemas.microsoft.com/office/drawing/2014/main" id="{34F8A55C-4285-4089-81A3-5D26CF5A9CD4}"/>
                    </a:ext>
                  </a:extLst>
                </p:cNvPr>
                <p:cNvSpPr>
                  <a:spLocks noChangeArrowheads="1"/>
                </p:cNvSpPr>
                <p:nvPr/>
              </p:nvSpPr>
              <p:spPr bwMode="auto">
                <a:xfrm>
                  <a:off x="7526351" y="4165522"/>
                  <a:ext cx="581730" cy="499335"/>
                </a:xfrm>
                <a:prstGeom prst="ellipse">
                  <a:avLst/>
                </a:prstGeom>
                <a:solidFill>
                  <a:srgbClr val="4886D8"/>
                </a:solidFill>
                <a:ln>
                  <a:noFill/>
                </a:ln>
                <a:effectLst>
                  <a:outerShdw blurRad="50800" dist="38100" dir="18900000" algn="bl" rotWithShape="0">
                    <a:prstClr val="black">
                      <a:alpha val="40000"/>
                    </a:prstClr>
                  </a:outerShdw>
                </a:effectLst>
                <a:extLst>
                  <a:ext uri="{91240B29-F687-4F45-9708-019B960494DF}">
                    <a14:hiddenLine xmlns:a14="http://schemas.microsoft.com/office/drawing/2010/main" w="9525">
                      <a:solidFill>
                        <a:srgbClr val="000000"/>
                      </a:solidFill>
                      <a:round/>
                      <a:headEnd/>
                      <a:tailEnd/>
                    </a14:hiddenLine>
                  </a:ext>
                </a:extLst>
              </p:spPr>
              <p:txBody>
                <a:bodyPr lIns="51435" tIns="25718" rIns="51435" bIns="25718" anchor="ctr"/>
                <a:lstStyle>
                  <a:lvl1pPr defTabSz="1374775">
                    <a:defRPr>
                      <a:solidFill>
                        <a:schemeClr val="tx1"/>
                      </a:solidFill>
                      <a:latin typeface="Calibri" panose="020F0502020204030204" pitchFamily="34" charset="0"/>
                      <a:ea typeface="宋体" panose="02010600030101010101" pitchFamily="2" charset="-122"/>
                    </a:defRPr>
                  </a:lvl1pPr>
                  <a:lvl2pPr marL="742950" indent="-285750" defTabSz="1374775">
                    <a:defRPr>
                      <a:solidFill>
                        <a:schemeClr val="tx1"/>
                      </a:solidFill>
                      <a:latin typeface="Calibri" panose="020F0502020204030204" pitchFamily="34" charset="0"/>
                      <a:ea typeface="宋体" panose="02010600030101010101" pitchFamily="2" charset="-122"/>
                    </a:defRPr>
                  </a:lvl2pPr>
                  <a:lvl3pPr marL="1143000" indent="-228600" defTabSz="1374775">
                    <a:defRPr>
                      <a:solidFill>
                        <a:schemeClr val="tx1"/>
                      </a:solidFill>
                      <a:latin typeface="Calibri" panose="020F0502020204030204" pitchFamily="34" charset="0"/>
                      <a:ea typeface="宋体" panose="02010600030101010101" pitchFamily="2" charset="-122"/>
                    </a:defRPr>
                  </a:lvl3pPr>
                  <a:lvl4pPr marL="1600200" indent="-228600" defTabSz="1374775">
                    <a:defRPr>
                      <a:solidFill>
                        <a:schemeClr val="tx1"/>
                      </a:solidFill>
                      <a:latin typeface="Calibri" panose="020F0502020204030204" pitchFamily="34" charset="0"/>
                      <a:ea typeface="宋体" panose="02010600030101010101" pitchFamily="2" charset="-122"/>
                    </a:defRPr>
                  </a:lvl4pPr>
                  <a:lvl5pPr marL="2057400" indent="-228600" defTabSz="1374775">
                    <a:defRPr>
                      <a:solidFill>
                        <a:schemeClr val="tx1"/>
                      </a:solidFill>
                      <a:latin typeface="Calibri" panose="020F0502020204030204" pitchFamily="34" charset="0"/>
                      <a:ea typeface="宋体" panose="02010600030101010101" pitchFamily="2" charset="-122"/>
                    </a:defRPr>
                  </a:lvl5pPr>
                  <a:lvl6pPr marL="2514600" indent="-228600" defTabSz="137477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37477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37477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37477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en-US" altLang="zh-CN" sz="1000" dirty="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14" name="Oval 308">
                  <a:extLst>
                    <a:ext uri="{FF2B5EF4-FFF2-40B4-BE49-F238E27FC236}">
                      <a16:creationId xmlns:a16="http://schemas.microsoft.com/office/drawing/2014/main" id="{07605E9E-976C-4FDA-B608-B3D4E3132F7E}"/>
                    </a:ext>
                  </a:extLst>
                </p:cNvPr>
                <p:cNvSpPr>
                  <a:spLocks noChangeArrowheads="1"/>
                </p:cNvSpPr>
                <p:nvPr/>
              </p:nvSpPr>
              <p:spPr bwMode="auto">
                <a:xfrm>
                  <a:off x="5130746" y="2501304"/>
                  <a:ext cx="580328" cy="500579"/>
                </a:xfrm>
                <a:prstGeom prst="ellipse">
                  <a:avLst/>
                </a:prstGeom>
                <a:solidFill>
                  <a:srgbClr val="4886D8"/>
                </a:solidFill>
                <a:ln>
                  <a:noFill/>
                </a:ln>
                <a:effectLst>
                  <a:outerShdw blurRad="50800" dist="38100" dir="18900000" algn="bl" rotWithShape="0">
                    <a:prstClr val="black">
                      <a:alpha val="40000"/>
                    </a:prstClr>
                  </a:outerShdw>
                </a:effectLst>
                <a:extLst>
                  <a:ext uri="{91240B29-F687-4F45-9708-019B960494DF}">
                    <a14:hiddenLine xmlns:a14="http://schemas.microsoft.com/office/drawing/2010/main" w="9525">
                      <a:solidFill>
                        <a:srgbClr val="000000"/>
                      </a:solidFill>
                      <a:round/>
                      <a:headEnd/>
                      <a:tailEnd/>
                    </a14:hiddenLine>
                  </a:ext>
                </a:extLst>
              </p:spPr>
              <p:txBody>
                <a:bodyPr lIns="51435" tIns="25718" rIns="51435" bIns="68580" anchor="ctr"/>
                <a:lstStyle>
                  <a:lvl1pPr defTabSz="1374775">
                    <a:defRPr>
                      <a:solidFill>
                        <a:schemeClr val="tx1"/>
                      </a:solidFill>
                      <a:latin typeface="Calibri" panose="020F0502020204030204" pitchFamily="34" charset="0"/>
                      <a:ea typeface="宋体" panose="02010600030101010101" pitchFamily="2" charset="-122"/>
                    </a:defRPr>
                  </a:lvl1pPr>
                  <a:lvl2pPr marL="742950" indent="-285750" defTabSz="1374775">
                    <a:defRPr>
                      <a:solidFill>
                        <a:schemeClr val="tx1"/>
                      </a:solidFill>
                      <a:latin typeface="Calibri" panose="020F0502020204030204" pitchFamily="34" charset="0"/>
                      <a:ea typeface="宋体" panose="02010600030101010101" pitchFamily="2" charset="-122"/>
                    </a:defRPr>
                  </a:lvl2pPr>
                  <a:lvl3pPr marL="1143000" indent="-228600" defTabSz="1374775">
                    <a:defRPr>
                      <a:solidFill>
                        <a:schemeClr val="tx1"/>
                      </a:solidFill>
                      <a:latin typeface="Calibri" panose="020F0502020204030204" pitchFamily="34" charset="0"/>
                      <a:ea typeface="宋体" panose="02010600030101010101" pitchFamily="2" charset="-122"/>
                    </a:defRPr>
                  </a:lvl3pPr>
                  <a:lvl4pPr marL="1600200" indent="-228600" defTabSz="1374775">
                    <a:defRPr>
                      <a:solidFill>
                        <a:schemeClr val="tx1"/>
                      </a:solidFill>
                      <a:latin typeface="Calibri" panose="020F0502020204030204" pitchFamily="34" charset="0"/>
                      <a:ea typeface="宋体" panose="02010600030101010101" pitchFamily="2" charset="-122"/>
                    </a:defRPr>
                  </a:lvl4pPr>
                  <a:lvl5pPr marL="2057400" indent="-228600" defTabSz="1374775">
                    <a:defRPr>
                      <a:solidFill>
                        <a:schemeClr val="tx1"/>
                      </a:solidFill>
                      <a:latin typeface="Calibri" panose="020F0502020204030204" pitchFamily="34" charset="0"/>
                      <a:ea typeface="宋体" panose="02010600030101010101" pitchFamily="2" charset="-122"/>
                    </a:defRPr>
                  </a:lvl5pPr>
                  <a:lvl6pPr marL="2514600" indent="-228600" defTabSz="137477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37477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37477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37477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1000" dirty="0">
                      <a:solidFill>
                        <a:srgbClr val="FFFFFF"/>
                      </a:solidFill>
                      <a:latin typeface="Arial" panose="020B0604020202020204" pitchFamily="34" charset="0"/>
                      <a:ea typeface="微软雅黑" panose="020B0503020204020204" pitchFamily="34" charset="-122"/>
                      <a:sym typeface="Arial" panose="020B0604020202020204" pitchFamily="34" charset="0"/>
                    </a:rPr>
                    <a:t>4</a:t>
                  </a:r>
                </a:p>
              </p:txBody>
            </p:sp>
            <p:sp>
              <p:nvSpPr>
                <p:cNvPr id="15" name="Oval 309">
                  <a:extLst>
                    <a:ext uri="{FF2B5EF4-FFF2-40B4-BE49-F238E27FC236}">
                      <a16:creationId xmlns:a16="http://schemas.microsoft.com/office/drawing/2014/main" id="{51755F80-F21F-44DB-AB1A-C9C75DE64620}"/>
                    </a:ext>
                  </a:extLst>
                </p:cNvPr>
                <p:cNvSpPr>
                  <a:spLocks noChangeArrowheads="1"/>
                </p:cNvSpPr>
                <p:nvPr/>
              </p:nvSpPr>
              <p:spPr bwMode="auto">
                <a:xfrm>
                  <a:off x="6075326" y="2307899"/>
                  <a:ext cx="581731" cy="499335"/>
                </a:xfrm>
                <a:prstGeom prst="ellipse">
                  <a:avLst/>
                </a:prstGeom>
                <a:solidFill>
                  <a:srgbClr val="262626"/>
                </a:solidFill>
                <a:ln>
                  <a:noFill/>
                </a:ln>
                <a:effectLst>
                  <a:outerShdw blurRad="50800" dist="38100" dir="18900000" algn="bl" rotWithShape="0">
                    <a:prstClr val="black">
                      <a:alpha val="40000"/>
                    </a:prstClr>
                  </a:outerShdw>
                </a:effectLst>
                <a:extLst>
                  <a:ext uri="{91240B29-F687-4F45-9708-019B960494DF}">
                    <a14:hiddenLine xmlns:a14="http://schemas.microsoft.com/office/drawing/2010/main" w="9525">
                      <a:solidFill>
                        <a:srgbClr val="000000"/>
                      </a:solidFill>
                      <a:round/>
                      <a:headEnd/>
                      <a:tailEnd/>
                    </a14:hiddenLine>
                  </a:ext>
                </a:extLst>
              </p:spPr>
              <p:txBody>
                <a:bodyPr lIns="51435" tIns="25718" rIns="51435" bIns="25718" anchor="ctr"/>
                <a:lstStyle>
                  <a:lvl1pPr defTabSz="1374775">
                    <a:defRPr>
                      <a:solidFill>
                        <a:schemeClr val="tx1"/>
                      </a:solidFill>
                      <a:latin typeface="Calibri" panose="020F0502020204030204" pitchFamily="34" charset="0"/>
                      <a:ea typeface="宋体" panose="02010600030101010101" pitchFamily="2" charset="-122"/>
                    </a:defRPr>
                  </a:lvl1pPr>
                  <a:lvl2pPr marL="742950" indent="-285750" defTabSz="1374775">
                    <a:defRPr>
                      <a:solidFill>
                        <a:schemeClr val="tx1"/>
                      </a:solidFill>
                      <a:latin typeface="Calibri" panose="020F0502020204030204" pitchFamily="34" charset="0"/>
                      <a:ea typeface="宋体" panose="02010600030101010101" pitchFamily="2" charset="-122"/>
                    </a:defRPr>
                  </a:lvl2pPr>
                  <a:lvl3pPr marL="1143000" indent="-228600" defTabSz="1374775">
                    <a:defRPr>
                      <a:solidFill>
                        <a:schemeClr val="tx1"/>
                      </a:solidFill>
                      <a:latin typeface="Calibri" panose="020F0502020204030204" pitchFamily="34" charset="0"/>
                      <a:ea typeface="宋体" panose="02010600030101010101" pitchFamily="2" charset="-122"/>
                    </a:defRPr>
                  </a:lvl3pPr>
                  <a:lvl4pPr marL="1600200" indent="-228600" defTabSz="1374775">
                    <a:defRPr>
                      <a:solidFill>
                        <a:schemeClr val="tx1"/>
                      </a:solidFill>
                      <a:latin typeface="Calibri" panose="020F0502020204030204" pitchFamily="34" charset="0"/>
                      <a:ea typeface="宋体" panose="02010600030101010101" pitchFamily="2" charset="-122"/>
                    </a:defRPr>
                  </a:lvl4pPr>
                  <a:lvl5pPr marL="2057400" indent="-228600" defTabSz="1374775">
                    <a:defRPr>
                      <a:solidFill>
                        <a:schemeClr val="tx1"/>
                      </a:solidFill>
                      <a:latin typeface="Calibri" panose="020F0502020204030204" pitchFamily="34" charset="0"/>
                      <a:ea typeface="宋体" panose="02010600030101010101" pitchFamily="2" charset="-122"/>
                    </a:defRPr>
                  </a:lvl5pPr>
                  <a:lvl6pPr marL="2514600" indent="-228600" defTabSz="137477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37477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37477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37477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1000" b="1" dirty="0">
                      <a:solidFill>
                        <a:srgbClr val="FFFFFF"/>
                      </a:solidFill>
                      <a:latin typeface="Arial" panose="020B0604020202020204" pitchFamily="34" charset="0"/>
                      <a:ea typeface="微软雅黑" panose="020B0503020204020204" pitchFamily="34" charset="-122"/>
                      <a:sym typeface="Arial" panose="020B0604020202020204" pitchFamily="34" charset="0"/>
                    </a:rPr>
                    <a:t>KEY</a:t>
                  </a:r>
                </a:p>
              </p:txBody>
            </p:sp>
            <p:sp>
              <p:nvSpPr>
                <p:cNvPr id="16" name="Oval 44">
                  <a:extLst>
                    <a:ext uri="{FF2B5EF4-FFF2-40B4-BE49-F238E27FC236}">
                      <a16:creationId xmlns:a16="http://schemas.microsoft.com/office/drawing/2014/main" id="{F1680FBE-0B29-49F0-94E9-CEA89E7D1B92}"/>
                    </a:ext>
                  </a:extLst>
                </p:cNvPr>
                <p:cNvSpPr>
                  <a:spLocks noChangeArrowheads="1"/>
                </p:cNvSpPr>
                <p:nvPr/>
              </p:nvSpPr>
              <p:spPr bwMode="auto">
                <a:xfrm>
                  <a:off x="7178009" y="4924971"/>
                  <a:ext cx="581731" cy="500579"/>
                </a:xfrm>
                <a:prstGeom prst="ellipse">
                  <a:avLst/>
                </a:prstGeom>
                <a:solidFill>
                  <a:srgbClr val="1C4885"/>
                </a:solidFill>
                <a:ln>
                  <a:noFill/>
                </a:ln>
                <a:effectLst>
                  <a:outerShdw blurRad="50800" dist="38100" dir="18900000" algn="bl" rotWithShape="0">
                    <a:prstClr val="black">
                      <a:alpha val="40000"/>
                    </a:prstClr>
                  </a:outerShdw>
                </a:effectLst>
                <a:extLst>
                  <a:ext uri="{91240B29-F687-4F45-9708-019B960494DF}">
                    <a14:hiddenLine xmlns:a14="http://schemas.microsoft.com/office/drawing/2010/main" w="9525">
                      <a:solidFill>
                        <a:srgbClr val="000000"/>
                      </a:solidFill>
                      <a:round/>
                      <a:headEnd/>
                      <a:tailEnd/>
                    </a14:hiddenLine>
                  </a:ext>
                </a:extLst>
              </p:spPr>
              <p:txBody>
                <a:bodyPr lIns="51435" tIns="25718" rIns="51435" bIns="25718" anchor="ctr"/>
                <a:lstStyle>
                  <a:lvl1pPr defTabSz="1374775">
                    <a:defRPr>
                      <a:solidFill>
                        <a:schemeClr val="tx1"/>
                      </a:solidFill>
                      <a:latin typeface="Calibri" panose="020F0502020204030204" pitchFamily="34" charset="0"/>
                      <a:ea typeface="宋体" panose="02010600030101010101" pitchFamily="2" charset="-122"/>
                    </a:defRPr>
                  </a:lvl1pPr>
                  <a:lvl2pPr marL="742950" indent="-285750" defTabSz="1374775">
                    <a:defRPr>
                      <a:solidFill>
                        <a:schemeClr val="tx1"/>
                      </a:solidFill>
                      <a:latin typeface="Calibri" panose="020F0502020204030204" pitchFamily="34" charset="0"/>
                      <a:ea typeface="宋体" panose="02010600030101010101" pitchFamily="2" charset="-122"/>
                    </a:defRPr>
                  </a:lvl2pPr>
                  <a:lvl3pPr marL="1143000" indent="-228600" defTabSz="1374775">
                    <a:defRPr>
                      <a:solidFill>
                        <a:schemeClr val="tx1"/>
                      </a:solidFill>
                      <a:latin typeface="Calibri" panose="020F0502020204030204" pitchFamily="34" charset="0"/>
                      <a:ea typeface="宋体" panose="02010600030101010101" pitchFamily="2" charset="-122"/>
                    </a:defRPr>
                  </a:lvl3pPr>
                  <a:lvl4pPr marL="1600200" indent="-228600" defTabSz="1374775">
                    <a:defRPr>
                      <a:solidFill>
                        <a:schemeClr val="tx1"/>
                      </a:solidFill>
                      <a:latin typeface="Calibri" panose="020F0502020204030204" pitchFamily="34" charset="0"/>
                      <a:ea typeface="宋体" panose="02010600030101010101" pitchFamily="2" charset="-122"/>
                    </a:defRPr>
                  </a:lvl4pPr>
                  <a:lvl5pPr marL="2057400" indent="-228600" defTabSz="1374775">
                    <a:defRPr>
                      <a:solidFill>
                        <a:schemeClr val="tx1"/>
                      </a:solidFill>
                      <a:latin typeface="Calibri" panose="020F0502020204030204" pitchFamily="34" charset="0"/>
                      <a:ea typeface="宋体" panose="02010600030101010101" pitchFamily="2" charset="-122"/>
                    </a:defRPr>
                  </a:lvl5pPr>
                  <a:lvl6pPr marL="2514600" indent="-228600" defTabSz="137477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37477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37477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37477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en-US" altLang="zh-CN" sz="1000" dirty="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17" name="TextBox 13">
                  <a:extLst>
                    <a:ext uri="{FF2B5EF4-FFF2-40B4-BE49-F238E27FC236}">
                      <a16:creationId xmlns:a16="http://schemas.microsoft.com/office/drawing/2014/main" id="{9C163B4C-E0ED-4BC1-AC58-81437CB20010}"/>
                    </a:ext>
                  </a:extLst>
                </p:cNvPr>
                <p:cNvSpPr txBox="1">
                  <a:spLocks noChangeArrowheads="1"/>
                </p:cNvSpPr>
                <p:nvPr/>
              </p:nvSpPr>
              <p:spPr bwMode="auto">
                <a:xfrm>
                  <a:off x="8188397" y="4159572"/>
                  <a:ext cx="2358250" cy="707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a:spcBef>
                      <a:spcPct val="20000"/>
                    </a:spcBef>
                  </a:pPr>
                  <a:r>
                    <a:rPr lang="en-US" altLang="zh-CN" sz="1600" b="1" u="sng" dirty="0">
                      <a:solidFill>
                        <a:srgbClr val="00B050"/>
                      </a:solidFill>
                      <a:ea typeface="Tahoma" panose="020B0604030504040204" pitchFamily="34" charset="0"/>
                      <a:cs typeface="Calibri" panose="020F0502020204030204" pitchFamily="34" charset="0"/>
                      <a:sym typeface="Arial" panose="020B0604020202020204" pitchFamily="34" charset="0"/>
                    </a:rPr>
                    <a:t>MUST DO </a:t>
                  </a:r>
                </a:p>
                <a:p>
                  <a:pPr algn="ctr">
                    <a:spcBef>
                      <a:spcPct val="20000"/>
                    </a:spcBef>
                  </a:pPr>
                  <a:r>
                    <a:rPr lang="en-US" altLang="zh-CN" sz="1400" b="1" dirty="0">
                      <a:solidFill>
                        <a:srgbClr val="00B050"/>
                      </a:solidFill>
                      <a:cs typeface="Calibri" panose="020F0502020204030204" pitchFamily="34" charset="0"/>
                    </a:rPr>
                    <a:t>Work what you claim, and claim what you work</a:t>
                  </a:r>
                  <a:endParaRPr lang="en-US" altLang="zh-CN" sz="1400" b="1" u="sng" dirty="0">
                    <a:solidFill>
                      <a:srgbClr val="00B050"/>
                    </a:solidFill>
                    <a:ea typeface="Tahoma" panose="020B0604030504040204" pitchFamily="34" charset="0"/>
                    <a:cs typeface="Calibri" panose="020F0502020204030204" pitchFamily="34" charset="0"/>
                    <a:sym typeface="Arial" panose="020B0604020202020204" pitchFamily="34" charset="0"/>
                  </a:endParaRPr>
                </a:p>
                <a:p>
                  <a:pPr>
                    <a:spcBef>
                      <a:spcPct val="20000"/>
                    </a:spcBef>
                  </a:pPr>
                  <a:endParaRPr lang="en-US" altLang="zh-CN" sz="1000" b="1" dirty="0">
                    <a:solidFill>
                      <a:srgbClr val="0070C0"/>
                    </a:solidFill>
                    <a:latin typeface="Tahoma" panose="020B0604030504040204" pitchFamily="34" charset="0"/>
                    <a:ea typeface="Tahoma" panose="020B0604030504040204" pitchFamily="34" charset="0"/>
                    <a:cs typeface="Tahoma" panose="020B0604030504040204" pitchFamily="34" charset="0"/>
                    <a:sym typeface="Arial" panose="020B0604020202020204" pitchFamily="34" charset="0"/>
                  </a:endParaRPr>
                </a:p>
              </p:txBody>
            </p:sp>
            <p:sp>
              <p:nvSpPr>
                <p:cNvPr id="19" name="TextBox 13">
                  <a:extLst>
                    <a:ext uri="{FF2B5EF4-FFF2-40B4-BE49-F238E27FC236}">
                      <a16:creationId xmlns:a16="http://schemas.microsoft.com/office/drawing/2014/main" id="{D829A935-B95F-45D9-B10A-ECBD43308458}"/>
                    </a:ext>
                  </a:extLst>
                </p:cNvPr>
                <p:cNvSpPr txBox="1">
                  <a:spLocks noChangeArrowheads="1"/>
                </p:cNvSpPr>
                <p:nvPr/>
              </p:nvSpPr>
              <p:spPr bwMode="auto">
                <a:xfrm>
                  <a:off x="7779431" y="2095370"/>
                  <a:ext cx="2847535" cy="856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a:spcBef>
                      <a:spcPct val="20000"/>
                    </a:spcBef>
                  </a:pPr>
                  <a:r>
                    <a:rPr lang="en-US" sz="1200" b="1" u="sng" dirty="0">
                      <a:solidFill>
                        <a:srgbClr val="0070C0"/>
                      </a:solidFill>
                      <a:ea typeface="Tahoma" panose="020B0604030504040204" pitchFamily="34" charset="0"/>
                      <a:cs typeface="Calibri" panose="020F0502020204030204" pitchFamily="34" charset="0"/>
                    </a:rPr>
                    <a:t>5. AVOID LEAVE MISMATCH</a:t>
                  </a:r>
                  <a:br>
                    <a:rPr lang="en-US" sz="1200" b="1" u="sng" dirty="0">
                      <a:solidFill>
                        <a:srgbClr val="0070C0"/>
                      </a:solidFill>
                      <a:ea typeface="Tahoma" panose="020B0604030504040204" pitchFamily="34" charset="0"/>
                      <a:cs typeface="Calibri" panose="020F0502020204030204" pitchFamily="34" charset="0"/>
                    </a:rPr>
                  </a:br>
                  <a:r>
                    <a:rPr lang="en-US" sz="1200" b="1" u="sng" dirty="0" err="1">
                      <a:solidFill>
                        <a:srgbClr val="0070C0"/>
                      </a:solidFill>
                      <a:ea typeface="Tahoma" panose="020B0604030504040204" pitchFamily="34" charset="0"/>
                      <a:cs typeface="Calibri" panose="020F0502020204030204" pitchFamily="34" charset="0"/>
                    </a:rPr>
                    <a:t>避免休假记录的不一致</a:t>
                  </a:r>
                  <a:endParaRPr lang="en-US" sz="1200" b="1" u="sng" dirty="0">
                    <a:solidFill>
                      <a:srgbClr val="0070C0"/>
                    </a:solidFill>
                    <a:ea typeface="Tahoma" panose="020B0604030504040204" pitchFamily="34" charset="0"/>
                    <a:cs typeface="Calibri" panose="020F0502020204030204" pitchFamily="34" charset="0"/>
                  </a:endParaRPr>
                </a:p>
                <a:p>
                  <a:pPr algn="ctr">
                    <a:spcBef>
                      <a:spcPct val="20000"/>
                    </a:spcBef>
                  </a:pPr>
                  <a:r>
                    <a:rPr lang="en-US" sz="1100" dirty="0">
                      <a:solidFill>
                        <a:srgbClr val="161616"/>
                      </a:solidFill>
                      <a:cs typeface="Calibri" panose="020F0502020204030204" pitchFamily="34" charset="0"/>
                    </a:rPr>
                    <a:t>Practitioners claimed Time Away hours in ILC/CATS/TIME system must have corresponding approved leave request in Workday</a:t>
                  </a:r>
                  <a:r>
                    <a:rPr lang="en-US" altLang="zh-CN" sz="1100" b="1" u="sng" dirty="0">
                      <a:solidFill>
                        <a:srgbClr val="161616"/>
                      </a:solidFill>
                      <a:ea typeface="Tahoma" panose="020B0604030504040204" pitchFamily="34" charset="0"/>
                      <a:cs typeface="Calibri" panose="020F0502020204030204" pitchFamily="34" charset="0"/>
                      <a:sym typeface="Arial" panose="020B0604020202020204" pitchFamily="34" charset="0"/>
                    </a:rPr>
                    <a:t> </a:t>
                  </a:r>
                </a:p>
                <a:p>
                  <a:pPr>
                    <a:spcBef>
                      <a:spcPct val="20000"/>
                    </a:spcBef>
                  </a:pPr>
                  <a:endParaRPr lang="en-US" altLang="zh-CN" sz="1000" b="1" dirty="0">
                    <a:solidFill>
                      <a:srgbClr val="0070C0"/>
                    </a:solidFill>
                    <a:latin typeface="Tahoma" panose="020B0604030504040204" pitchFamily="34" charset="0"/>
                    <a:ea typeface="Tahoma" panose="020B0604030504040204" pitchFamily="34" charset="0"/>
                    <a:cs typeface="Tahoma" panose="020B0604030504040204" pitchFamily="34" charset="0"/>
                    <a:sym typeface="Arial" panose="020B0604020202020204" pitchFamily="34" charset="0"/>
                  </a:endParaRPr>
                </a:p>
              </p:txBody>
            </p:sp>
            <p:sp>
              <p:nvSpPr>
                <p:cNvPr id="21" name="TextBox 13">
                  <a:extLst>
                    <a:ext uri="{FF2B5EF4-FFF2-40B4-BE49-F238E27FC236}">
                      <a16:creationId xmlns:a16="http://schemas.microsoft.com/office/drawing/2014/main" id="{A1B20F96-84C4-4E06-85B8-5A7DDE323A9C}"/>
                    </a:ext>
                  </a:extLst>
                </p:cNvPr>
                <p:cNvSpPr txBox="1">
                  <a:spLocks noChangeArrowheads="1"/>
                </p:cNvSpPr>
                <p:nvPr/>
              </p:nvSpPr>
              <p:spPr bwMode="auto">
                <a:xfrm>
                  <a:off x="2774345" y="5187705"/>
                  <a:ext cx="2259884" cy="745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a:lnSpc>
                      <a:spcPts val="1500"/>
                    </a:lnSpc>
                    <a:buClr>
                      <a:srgbClr val="000000"/>
                    </a:buClr>
                    <a:defRPr/>
                  </a:pPr>
                  <a:r>
                    <a:rPr lang="en-US" sz="1200" b="1" u="sng" dirty="0">
                      <a:solidFill>
                        <a:srgbClr val="0070C0"/>
                      </a:solidFill>
                      <a:ea typeface="Tahoma" panose="020B0604030504040204" pitchFamily="34" charset="0"/>
                      <a:cs typeface="Calibri" panose="020F0502020204030204" pitchFamily="34" charset="0"/>
                    </a:rPr>
                    <a:t>1. CLAIM BY ACTUAL</a:t>
                  </a:r>
                  <a:br>
                    <a:rPr lang="en-US" sz="1200" b="1" u="sng" dirty="0">
                      <a:solidFill>
                        <a:srgbClr val="0070C0"/>
                      </a:solidFill>
                      <a:ea typeface="Tahoma" panose="020B0604030504040204" pitchFamily="34" charset="0"/>
                      <a:cs typeface="Calibri" panose="020F0502020204030204" pitchFamily="34" charset="0"/>
                    </a:rPr>
                  </a:br>
                  <a:r>
                    <a:rPr lang="en-US" sz="1200" b="1" u="sng" dirty="0" err="1">
                      <a:solidFill>
                        <a:srgbClr val="0070C0"/>
                      </a:solidFill>
                      <a:ea typeface="Tahoma" panose="020B0604030504040204" pitchFamily="34" charset="0"/>
                      <a:cs typeface="Calibri" panose="020F0502020204030204" pitchFamily="34" charset="0"/>
                    </a:rPr>
                    <a:t>如实申报工时</a:t>
                  </a:r>
                  <a:endParaRPr lang="en-US" sz="1200" b="1" u="sng" dirty="0">
                    <a:solidFill>
                      <a:srgbClr val="0070C0"/>
                    </a:solidFill>
                    <a:ea typeface="Tahoma" panose="020B0604030504040204" pitchFamily="34" charset="0"/>
                    <a:cs typeface="Calibri" panose="020F0502020204030204" pitchFamily="34" charset="0"/>
                  </a:endParaRPr>
                </a:p>
                <a:p>
                  <a:pPr algn="ctr">
                    <a:lnSpc>
                      <a:spcPts val="1500"/>
                    </a:lnSpc>
                    <a:buClr>
                      <a:srgbClr val="000000"/>
                    </a:buClr>
                    <a:defRPr/>
                  </a:pPr>
                  <a:r>
                    <a:rPr lang="en-US" sz="1200" dirty="0">
                      <a:solidFill>
                        <a:srgbClr val="161616"/>
                      </a:solidFill>
                      <a:cs typeface="Calibri" panose="020F0502020204030204" pitchFamily="34" charset="0"/>
                    </a:rPr>
                    <a:t>Must record your labor hours </a:t>
                  </a:r>
                  <a:r>
                    <a:rPr lang="en-US" sz="1200" b="1" dirty="0">
                      <a:solidFill>
                        <a:srgbClr val="161616"/>
                      </a:solidFill>
                      <a:cs typeface="Calibri" panose="020F0502020204030204" pitchFamily="34" charset="0"/>
                    </a:rPr>
                    <a:t>accurately and honestly </a:t>
                  </a:r>
                  <a:r>
                    <a:rPr lang="en-US" sz="1200" dirty="0">
                      <a:solidFill>
                        <a:srgbClr val="161616"/>
                      </a:solidFill>
                      <a:cs typeface="Calibri" panose="020F0502020204030204" pitchFamily="34" charset="0"/>
                    </a:rPr>
                    <a:t>on a weekly basis. </a:t>
                  </a:r>
                  <a:endParaRPr lang="en-US" sz="1200" b="1" u="sng" dirty="0">
                    <a:solidFill>
                      <a:srgbClr val="161616"/>
                    </a:solidFill>
                    <a:ea typeface="Tahoma" panose="020B0604030504040204" pitchFamily="34" charset="0"/>
                    <a:cs typeface="Calibri" panose="020F0502020204030204" pitchFamily="34" charset="0"/>
                  </a:endParaRPr>
                </a:p>
                <a:p>
                  <a:pPr algn="ctr">
                    <a:lnSpc>
                      <a:spcPts val="1500"/>
                    </a:lnSpc>
                    <a:buClr>
                      <a:srgbClr val="000000"/>
                    </a:buClr>
                    <a:defRPr/>
                  </a:pPr>
                  <a:endParaRPr lang="en-US" altLang="zh-CN" sz="1200" b="1" u="sng" dirty="0">
                    <a:solidFill>
                      <a:srgbClr val="0070C0"/>
                    </a:solidFill>
                    <a:ea typeface="Tahoma" panose="020B0604030504040204" pitchFamily="34" charset="0"/>
                    <a:cs typeface="Calibri" panose="020F0502020204030204" pitchFamily="34" charset="0"/>
                    <a:sym typeface="Arial" panose="020B0604020202020204" pitchFamily="34" charset="0"/>
                  </a:endParaRPr>
                </a:p>
              </p:txBody>
            </p:sp>
            <p:sp>
              <p:nvSpPr>
                <p:cNvPr id="23" name="TextBox 13@|17FFC:16777215|FBC:16777215|LFC:16777215|LBC:16777215">
                  <a:extLst>
                    <a:ext uri="{FF2B5EF4-FFF2-40B4-BE49-F238E27FC236}">
                      <a16:creationId xmlns:a16="http://schemas.microsoft.com/office/drawing/2014/main" id="{97671543-FD40-47C8-B8FA-83533EBDE4C3}"/>
                    </a:ext>
                  </a:extLst>
                </p:cNvPr>
                <p:cNvSpPr txBox="1">
                  <a:spLocks noChangeArrowheads="1"/>
                </p:cNvSpPr>
                <p:nvPr/>
              </p:nvSpPr>
              <p:spPr bwMode="auto">
                <a:xfrm>
                  <a:off x="7929242" y="4955978"/>
                  <a:ext cx="1955003" cy="394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a:spcBef>
                      <a:spcPct val="20000"/>
                    </a:spcBef>
                  </a:pPr>
                  <a:r>
                    <a:rPr lang="en-US" altLang="zh-CN" sz="1600" b="1" u="sng" dirty="0">
                      <a:solidFill>
                        <a:srgbClr val="FF0000"/>
                      </a:solidFill>
                      <a:ea typeface="Tahoma" panose="020B0604030504040204" pitchFamily="34" charset="0"/>
                      <a:cs typeface="Calibri" panose="020F0502020204030204" pitchFamily="34" charset="0"/>
                    </a:rPr>
                    <a:t>DO NOT </a:t>
                  </a:r>
                </a:p>
                <a:p>
                  <a:pPr algn="ctr">
                    <a:spcBef>
                      <a:spcPct val="20000"/>
                    </a:spcBef>
                  </a:pPr>
                  <a:r>
                    <a:rPr lang="en-US" altLang="zh-CN" sz="1400" b="1" dirty="0">
                      <a:solidFill>
                        <a:srgbClr val="FF0000"/>
                      </a:solidFill>
                      <a:cs typeface="Calibri" panose="020F0502020204030204" pitchFamily="34" charset="0"/>
                    </a:rPr>
                    <a:t>Falsify or omit labor claiming</a:t>
                  </a:r>
                  <a:endParaRPr lang="en-US" altLang="zh-CN" sz="1100" b="1" dirty="0">
                    <a:solidFill>
                      <a:srgbClr val="FF0000"/>
                    </a:solidFill>
                    <a:latin typeface="Tahoma" panose="020B0604030504040204" pitchFamily="34" charset="0"/>
                    <a:ea typeface="Tahoma" panose="020B0604030504040204" pitchFamily="34" charset="0"/>
                    <a:cs typeface="Tahoma" panose="020B0604030504040204" pitchFamily="34" charset="0"/>
                    <a:sym typeface="Arial" panose="020B0604020202020204" pitchFamily="34" charset="0"/>
                  </a:endParaRPr>
                </a:p>
              </p:txBody>
            </p:sp>
            <p:sp>
              <p:nvSpPr>
                <p:cNvPr id="25" name="TextBox 13">
                  <a:extLst>
                    <a:ext uri="{FF2B5EF4-FFF2-40B4-BE49-F238E27FC236}">
                      <a16:creationId xmlns:a16="http://schemas.microsoft.com/office/drawing/2014/main" id="{B2240501-F89E-46E3-AE30-1D583B0FE57F}"/>
                    </a:ext>
                  </a:extLst>
                </p:cNvPr>
                <p:cNvSpPr txBox="1">
                  <a:spLocks noChangeArrowheads="1"/>
                </p:cNvSpPr>
                <p:nvPr/>
              </p:nvSpPr>
              <p:spPr bwMode="auto">
                <a:xfrm>
                  <a:off x="2921665" y="1340912"/>
                  <a:ext cx="6889052" cy="464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a:lnSpc>
                      <a:spcPts val="1500"/>
                    </a:lnSpc>
                    <a:buClr>
                      <a:srgbClr val="000000"/>
                    </a:buClr>
                    <a:defRPr/>
                  </a:pPr>
                  <a:r>
                    <a:rPr lang="en-US" altLang="zh-CN" sz="2400" b="1" dirty="0">
                      <a:solidFill>
                        <a:srgbClr val="0070C0"/>
                      </a:solidFill>
                      <a:ea typeface="Tahoma" panose="020B0604030504040204" pitchFamily="34" charset="0"/>
                      <a:cs typeface="Calibri" panose="020F0502020204030204" pitchFamily="34" charset="0"/>
                    </a:rPr>
                    <a:t>Full Labor Claiming</a:t>
                  </a:r>
                  <a:br>
                    <a:rPr lang="en-US" altLang="zh-CN" b="1" i="1" u="sng" dirty="0">
                      <a:solidFill>
                        <a:srgbClr val="0070C0"/>
                      </a:solidFill>
                      <a:ea typeface="Tahoma" panose="020B0604030504040204" pitchFamily="34" charset="0"/>
                      <a:cs typeface="Calibri" panose="020F0502020204030204" pitchFamily="34" charset="0"/>
                    </a:rPr>
                  </a:br>
                  <a:endParaRPr lang="en-US" altLang="zh-CN" b="1" i="1" u="sng" dirty="0">
                    <a:solidFill>
                      <a:srgbClr val="0070C0"/>
                    </a:solidFill>
                    <a:ea typeface="Tahoma" panose="020B0604030504040204" pitchFamily="34" charset="0"/>
                    <a:cs typeface="Calibri" panose="020F0502020204030204" pitchFamily="34" charset="0"/>
                  </a:endParaRPr>
                </a:p>
                <a:p>
                  <a:pPr algn="ctr">
                    <a:lnSpc>
                      <a:spcPts val="1500"/>
                    </a:lnSpc>
                    <a:buClr>
                      <a:srgbClr val="000000"/>
                    </a:buClr>
                    <a:defRPr/>
                  </a:pPr>
                  <a:r>
                    <a:rPr lang="en-US" altLang="zh-CN" sz="2000" b="1" i="1" dirty="0">
                      <a:solidFill>
                        <a:srgbClr val="161616"/>
                      </a:solidFill>
                      <a:cs typeface="Calibri" panose="020F0502020204030204" pitchFamily="34" charset="0"/>
                    </a:rPr>
                    <a:t>Fully, Truly and Timely against appropriate codes with right number of hours</a:t>
                  </a:r>
                  <a:r>
                    <a:rPr lang="en-US" altLang="zh-CN" sz="2000" b="1" i="1" dirty="0">
                      <a:solidFill>
                        <a:srgbClr val="161616"/>
                      </a:solidFill>
                      <a:latin typeface="Arial" panose="020B0604020202020204" pitchFamily="34" charset="0"/>
                      <a:ea typeface="Tahoma" panose="020B0604030504040204" pitchFamily="34" charset="0"/>
                      <a:cs typeface="Arial" panose="020B0604020202020204" pitchFamily="34" charset="0"/>
                    </a:rPr>
                    <a:t> </a:t>
                  </a:r>
                  <a:endParaRPr lang="en-US" altLang="zh-CN" sz="2000" b="1" i="1" dirty="0">
                    <a:solidFill>
                      <a:srgbClr val="161616"/>
                    </a:solidFill>
                    <a:latin typeface="Arial" panose="020B0604020202020204" pitchFamily="34" charset="0"/>
                    <a:ea typeface="Tahoma" panose="020B0604030504040204" pitchFamily="34" charset="0"/>
                    <a:cs typeface="Arial" panose="020B0604020202020204" pitchFamily="34" charset="0"/>
                    <a:sym typeface="Arial" panose="020B0604020202020204" pitchFamily="34" charset="0"/>
                  </a:endParaRPr>
                </a:p>
              </p:txBody>
            </p:sp>
            <p:sp>
              <p:nvSpPr>
                <p:cNvPr id="27" name="TextBox 13">
                  <a:extLst>
                    <a:ext uri="{FF2B5EF4-FFF2-40B4-BE49-F238E27FC236}">
                      <a16:creationId xmlns:a16="http://schemas.microsoft.com/office/drawing/2014/main" id="{71F4ACE0-2122-45D0-9232-710A1F5C9551}"/>
                    </a:ext>
                  </a:extLst>
                </p:cNvPr>
                <p:cNvSpPr txBox="1">
                  <a:spLocks noChangeArrowheads="1"/>
                </p:cNvSpPr>
                <p:nvPr/>
              </p:nvSpPr>
              <p:spPr bwMode="auto">
                <a:xfrm>
                  <a:off x="1950505" y="3001883"/>
                  <a:ext cx="2777656" cy="11498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a:spcBef>
                      <a:spcPct val="20000"/>
                    </a:spcBef>
                  </a:pPr>
                  <a:r>
                    <a:rPr lang="en-US" altLang="zh-CN" sz="1200" b="1" u="sng" dirty="0">
                      <a:solidFill>
                        <a:srgbClr val="0070C0"/>
                      </a:solidFill>
                      <a:ea typeface="Tahoma" panose="020B0604030504040204" pitchFamily="34" charset="0"/>
                      <a:cs typeface="Calibri" panose="020F0502020204030204" pitchFamily="34" charset="0"/>
                    </a:rPr>
                    <a:t>3. USE AWAITING CODE PROPERLY</a:t>
                  </a:r>
                </a:p>
                <a:p>
                  <a:pPr algn="ctr">
                    <a:spcBef>
                      <a:spcPct val="20000"/>
                    </a:spcBef>
                  </a:pPr>
                  <a:r>
                    <a:rPr lang="zh-CN" altLang="en-US" sz="1200" b="1" u="sng" dirty="0">
                      <a:solidFill>
                        <a:srgbClr val="0070C0"/>
                      </a:solidFill>
                      <a:ea typeface="Tahoma" panose="020B0604030504040204" pitchFamily="34" charset="0"/>
                      <a:cs typeface="Calibri" panose="020F0502020204030204" pitchFamily="34" charset="0"/>
                    </a:rPr>
                    <a:t>合理使用</a:t>
                  </a:r>
                  <a:r>
                    <a:rPr lang="en-US" altLang="zh-CN" sz="1200" b="1" u="sng" dirty="0">
                      <a:solidFill>
                        <a:srgbClr val="0070C0"/>
                      </a:solidFill>
                      <a:ea typeface="Tahoma" panose="020B0604030504040204" pitchFamily="34" charset="0"/>
                      <a:cs typeface="Calibri" panose="020F0502020204030204" pitchFamily="34" charset="0"/>
                    </a:rPr>
                    <a:t>Awaiting Code</a:t>
                  </a:r>
                </a:p>
                <a:p>
                  <a:pPr algn="ctr">
                    <a:spcBef>
                      <a:spcPct val="20000"/>
                    </a:spcBef>
                  </a:pPr>
                  <a:r>
                    <a:rPr lang="en-US" sz="1100" b="1" kern="0" dirty="0">
                      <a:solidFill>
                        <a:srgbClr val="161616"/>
                      </a:solidFill>
                    </a:rPr>
                    <a:t>ONLY</a:t>
                  </a:r>
                  <a:r>
                    <a:rPr lang="en-US" sz="1100" kern="0" dirty="0">
                      <a:solidFill>
                        <a:srgbClr val="161616"/>
                      </a:solidFill>
                    </a:rPr>
                    <a:t> applicable to the case while Account code release is in process, contract was signed or B&amp;P/MD&amp;SI  but Account code is unavailable due to admin process, </a:t>
                  </a:r>
                  <a:r>
                    <a:rPr lang="en-US" sz="1100" dirty="0">
                      <a:solidFill>
                        <a:srgbClr val="161616"/>
                      </a:solidFill>
                    </a:rPr>
                    <a:t>Practitioners should move hours from awaiting code to the code actually worked </a:t>
                  </a:r>
                  <a:r>
                    <a:rPr lang="en-US" sz="1100" b="1" dirty="0">
                      <a:solidFill>
                        <a:srgbClr val="161616"/>
                      </a:solidFill>
                    </a:rPr>
                    <a:t>within 15 working days</a:t>
                  </a:r>
                  <a:endParaRPr lang="en-US" altLang="zh-CN" sz="1100" b="1" dirty="0">
                    <a:solidFill>
                      <a:srgbClr val="161616"/>
                    </a:solidFill>
                    <a:latin typeface="Tahoma" panose="020B0604030504040204" pitchFamily="34" charset="0"/>
                    <a:ea typeface="Tahoma" panose="020B0604030504040204" pitchFamily="34" charset="0"/>
                    <a:cs typeface="Tahoma" panose="020B0604030504040204" pitchFamily="34" charset="0"/>
                    <a:sym typeface="Arial" panose="020B0604020202020204" pitchFamily="34" charset="0"/>
                  </a:endParaRPr>
                </a:p>
                <a:p>
                  <a:pPr algn="r">
                    <a:spcBef>
                      <a:spcPct val="20000"/>
                    </a:spcBef>
                  </a:pPr>
                  <a:r>
                    <a:rPr lang="en-US" altLang="zh-CN" sz="1000" b="1" dirty="0">
                      <a:solidFill>
                        <a:srgbClr val="0070C0"/>
                      </a:solidFill>
                      <a:latin typeface="Tahoma" panose="020B0604030504040204" pitchFamily="34" charset="0"/>
                      <a:ea typeface="Tahoma" panose="020B0604030504040204" pitchFamily="34" charset="0"/>
                      <a:cs typeface="Tahoma" panose="020B0604030504040204" pitchFamily="34" charset="0"/>
                      <a:sym typeface="Arial" panose="020B0604020202020204" pitchFamily="34" charset="0"/>
                    </a:rPr>
                    <a:t> </a:t>
                  </a:r>
                </a:p>
              </p:txBody>
            </p:sp>
            <p:sp>
              <p:nvSpPr>
                <p:cNvPr id="28" name="TextBox 13">
                  <a:extLst>
                    <a:ext uri="{FF2B5EF4-FFF2-40B4-BE49-F238E27FC236}">
                      <a16:creationId xmlns:a16="http://schemas.microsoft.com/office/drawing/2014/main" id="{345DEF6E-E470-4AAB-9C92-6DF836160559}"/>
                    </a:ext>
                  </a:extLst>
                </p:cNvPr>
                <p:cNvSpPr txBox="1">
                  <a:spLocks noChangeArrowheads="1"/>
                </p:cNvSpPr>
                <p:nvPr/>
              </p:nvSpPr>
              <p:spPr bwMode="auto">
                <a:xfrm>
                  <a:off x="1720140" y="4157016"/>
                  <a:ext cx="2777656" cy="10175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a:spcBef>
                      <a:spcPct val="20000"/>
                    </a:spcBef>
                  </a:pPr>
                  <a:r>
                    <a:rPr lang="en-US" sz="1200" b="1" u="sng" dirty="0">
                      <a:solidFill>
                        <a:srgbClr val="0070C0"/>
                      </a:solidFill>
                      <a:ea typeface="Tahoma" panose="020B0604030504040204" pitchFamily="34" charset="0"/>
                      <a:cs typeface="Calibri" panose="020F0502020204030204" pitchFamily="34" charset="0"/>
                    </a:rPr>
                    <a:t>2. AVOID MISSING CLAIM</a:t>
                  </a:r>
                </a:p>
                <a:p>
                  <a:pPr algn="ctr">
                    <a:spcBef>
                      <a:spcPct val="20000"/>
                    </a:spcBef>
                  </a:pPr>
                  <a:r>
                    <a:rPr lang="en-US" sz="1200" b="1" u="sng" dirty="0" err="1">
                      <a:solidFill>
                        <a:srgbClr val="0070C0"/>
                      </a:solidFill>
                      <a:ea typeface="Tahoma" panose="020B0604030504040204" pitchFamily="34" charset="0"/>
                      <a:cs typeface="Calibri" panose="020F0502020204030204" pitchFamily="34" charset="0"/>
                    </a:rPr>
                    <a:t>避免遗漏工时申报</a:t>
                  </a:r>
                  <a:endParaRPr lang="en-US" sz="1200" b="1" u="sng" dirty="0">
                    <a:solidFill>
                      <a:srgbClr val="0070C0"/>
                    </a:solidFill>
                    <a:ea typeface="Tahoma" panose="020B0604030504040204" pitchFamily="34" charset="0"/>
                    <a:cs typeface="Calibri" panose="020F0502020204030204" pitchFamily="34" charset="0"/>
                  </a:endParaRPr>
                </a:p>
                <a:p>
                  <a:pPr algn="ctr">
                    <a:spcBef>
                      <a:spcPct val="20000"/>
                    </a:spcBef>
                  </a:pPr>
                  <a:r>
                    <a:rPr lang="en-US" sz="1100" dirty="0">
                      <a:solidFill>
                        <a:srgbClr val="161616"/>
                      </a:solidFill>
                      <a:cs typeface="Calibri" panose="020F0502020204030204" pitchFamily="34" charset="0"/>
                    </a:rPr>
                    <a:t>All hours should be claimed within the week worked, submit </a:t>
                  </a:r>
                  <a:r>
                    <a:rPr lang="en-US" altLang="zh-CN" sz="1100" dirty="0">
                      <a:solidFill>
                        <a:srgbClr val="161616"/>
                      </a:solidFill>
                      <a:cs typeface="Calibri" panose="020F0502020204030204" pitchFamily="34" charset="0"/>
                    </a:rPr>
                    <a:t>weekly </a:t>
                  </a:r>
                  <a:r>
                    <a:rPr lang="en-US" sz="1100" dirty="0">
                      <a:solidFill>
                        <a:srgbClr val="161616"/>
                      </a:solidFill>
                      <a:cs typeface="Calibri" panose="020F0502020204030204" pitchFamily="34" charset="0"/>
                    </a:rPr>
                    <a:t>hours </a:t>
                  </a:r>
                  <a:r>
                    <a:rPr lang="en-US" sz="1100" b="1" dirty="0">
                      <a:solidFill>
                        <a:srgbClr val="161616"/>
                      </a:solidFill>
                      <a:cs typeface="Calibri" panose="020F0502020204030204" pitchFamily="34" charset="0"/>
                    </a:rPr>
                    <a:t>by COB of Friday</a:t>
                  </a:r>
                  <a:r>
                    <a:rPr lang="en-US" sz="1100" dirty="0">
                      <a:solidFill>
                        <a:srgbClr val="161616"/>
                      </a:solidFill>
                      <a:cs typeface="Calibri" panose="020F0502020204030204" pitchFamily="34" charset="0"/>
                    </a:rPr>
                    <a:t>. Late submission/no submission will be considered as </a:t>
                  </a:r>
                  <a:r>
                    <a:rPr lang="en-US" sz="1100" b="1" dirty="0">
                      <a:solidFill>
                        <a:srgbClr val="161616"/>
                      </a:solidFill>
                      <a:cs typeface="Calibri" panose="020F0502020204030204" pitchFamily="34" charset="0"/>
                    </a:rPr>
                    <a:t>Missing Claim</a:t>
                  </a:r>
                  <a:endParaRPr lang="en-US" sz="1100" dirty="0">
                    <a:solidFill>
                      <a:srgbClr val="161616"/>
                    </a:solidFill>
                    <a:ea typeface="Tahoma" panose="020B0604030504040204" pitchFamily="34" charset="0"/>
                    <a:cs typeface="Calibri" panose="020F0502020204030204" pitchFamily="34" charset="0"/>
                  </a:endParaRPr>
                </a:p>
                <a:p>
                  <a:pPr algn="r">
                    <a:spcBef>
                      <a:spcPct val="20000"/>
                    </a:spcBef>
                  </a:pPr>
                  <a:endParaRPr lang="en-US" altLang="zh-CN" sz="1000" b="1" dirty="0">
                    <a:solidFill>
                      <a:srgbClr val="0070C0"/>
                    </a:solidFill>
                    <a:latin typeface="Tahoma" panose="020B0604030504040204" pitchFamily="34" charset="0"/>
                    <a:ea typeface="Tahoma" panose="020B0604030504040204" pitchFamily="34" charset="0"/>
                    <a:cs typeface="Tahoma" panose="020B0604030504040204" pitchFamily="34" charset="0"/>
                    <a:sym typeface="Arial" panose="020B0604020202020204" pitchFamily="34" charset="0"/>
                  </a:endParaRPr>
                </a:p>
              </p:txBody>
            </p:sp>
            <p:sp>
              <p:nvSpPr>
                <p:cNvPr id="32" name="TextBox 13">
                  <a:extLst>
                    <a:ext uri="{FF2B5EF4-FFF2-40B4-BE49-F238E27FC236}">
                      <a16:creationId xmlns:a16="http://schemas.microsoft.com/office/drawing/2014/main" id="{43D0CC01-C8B6-4CAF-AE1A-ED7BB75E108A}"/>
                    </a:ext>
                  </a:extLst>
                </p:cNvPr>
                <p:cNvSpPr txBox="1">
                  <a:spLocks noChangeArrowheads="1"/>
                </p:cNvSpPr>
                <p:nvPr/>
              </p:nvSpPr>
              <p:spPr bwMode="auto">
                <a:xfrm>
                  <a:off x="8108081" y="3088335"/>
                  <a:ext cx="2518884" cy="988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spcBef>
                      <a:spcPct val="20000"/>
                    </a:spcBef>
                  </a:pPr>
                  <a:r>
                    <a:rPr lang="en-US" altLang="zh-CN" sz="1200" b="1" u="sng" dirty="0">
                      <a:solidFill>
                        <a:srgbClr val="0070C0"/>
                      </a:solidFill>
                      <a:ea typeface="Tahoma" panose="020B0604030504040204" pitchFamily="34" charset="0"/>
                      <a:cs typeface="Calibri" panose="020F0502020204030204" pitchFamily="34" charset="0"/>
                    </a:rPr>
                    <a:t>6. AVOID ABUSE OF CLAIM FOR OTHERS(CFO)</a:t>
                  </a:r>
                  <a:br>
                    <a:rPr lang="en-US" altLang="zh-CN" sz="1200" b="1" u="sng" dirty="0">
                      <a:solidFill>
                        <a:srgbClr val="0070C0"/>
                      </a:solidFill>
                      <a:ea typeface="Tahoma" panose="020B0604030504040204" pitchFamily="34" charset="0"/>
                      <a:cs typeface="Calibri" panose="020F0502020204030204" pitchFamily="34" charset="0"/>
                    </a:rPr>
                  </a:br>
                  <a:r>
                    <a:rPr lang="zh-CN" altLang="en-US" sz="1200" b="1" u="sng" dirty="0">
                      <a:solidFill>
                        <a:srgbClr val="0070C0"/>
                      </a:solidFill>
                      <a:ea typeface="Tahoma" panose="020B0604030504040204" pitchFamily="34" charset="0"/>
                      <a:cs typeface="Calibri" panose="020F0502020204030204" pitchFamily="34" charset="0"/>
                    </a:rPr>
                    <a:t>避免使用</a:t>
                  </a:r>
                  <a:r>
                    <a:rPr lang="en-US" altLang="zh-CN" sz="1200" b="1" u="sng" dirty="0">
                      <a:solidFill>
                        <a:srgbClr val="0070C0"/>
                      </a:solidFill>
                      <a:ea typeface="Tahoma" panose="020B0604030504040204" pitchFamily="34" charset="0"/>
                      <a:cs typeface="Calibri" panose="020F0502020204030204" pitchFamily="34" charset="0"/>
                    </a:rPr>
                    <a:t>CFO</a:t>
                  </a:r>
                  <a:r>
                    <a:rPr lang="zh-CN" altLang="en-US" sz="1200" b="1" u="sng" dirty="0">
                      <a:solidFill>
                        <a:srgbClr val="0070C0"/>
                      </a:solidFill>
                      <a:ea typeface="Tahoma" panose="020B0604030504040204" pitchFamily="34" charset="0"/>
                      <a:cs typeface="Calibri" panose="020F0502020204030204" pitchFamily="34" charset="0"/>
                    </a:rPr>
                    <a:t>申报工时</a:t>
                  </a:r>
                  <a:endParaRPr lang="en-US" altLang="zh-CN" sz="1200" b="1" u="sng" dirty="0">
                    <a:solidFill>
                      <a:srgbClr val="0070C0"/>
                    </a:solidFill>
                    <a:ea typeface="Tahoma" panose="020B0604030504040204" pitchFamily="34" charset="0"/>
                    <a:cs typeface="Calibri" panose="020F0502020204030204" pitchFamily="34" charset="0"/>
                  </a:endParaRPr>
                </a:p>
                <a:p>
                  <a:pPr algn="ctr">
                    <a:spcBef>
                      <a:spcPct val="20000"/>
                    </a:spcBef>
                  </a:pPr>
                  <a:r>
                    <a:rPr lang="en-US" altLang="zh-CN" sz="1100" dirty="0">
                      <a:solidFill>
                        <a:srgbClr val="161616"/>
                      </a:solidFill>
                    </a:rPr>
                    <a:t>CFO access should be used for very exceptional scenarios only upon the request from Practitioner/PMO/PM/POP/PeM with strong justification</a:t>
                  </a:r>
                  <a:endParaRPr lang="en-US" altLang="zh-CN" sz="1100" b="1" u="sng" dirty="0">
                    <a:solidFill>
                      <a:srgbClr val="161616"/>
                    </a:solidFill>
                    <a:ea typeface="Tahoma" panose="020B0604030504040204" pitchFamily="34" charset="0"/>
                    <a:cs typeface="Calibri" panose="020F0502020204030204" pitchFamily="34" charset="0"/>
                    <a:sym typeface="Arial" panose="020B0604020202020204" pitchFamily="34" charset="0"/>
                  </a:endParaRPr>
                </a:p>
                <a:p>
                  <a:pPr>
                    <a:spcBef>
                      <a:spcPct val="20000"/>
                    </a:spcBef>
                  </a:pPr>
                  <a:endParaRPr lang="en-US" altLang="zh-CN" sz="1000" b="1" dirty="0">
                    <a:solidFill>
                      <a:srgbClr val="0070C0"/>
                    </a:solidFill>
                    <a:latin typeface="Tahoma" panose="020B0604030504040204" pitchFamily="34" charset="0"/>
                    <a:ea typeface="Tahoma" panose="020B0604030504040204" pitchFamily="34" charset="0"/>
                    <a:cs typeface="Tahoma" panose="020B0604030504040204" pitchFamily="34" charset="0"/>
                    <a:sym typeface="Arial" panose="020B0604020202020204" pitchFamily="34" charset="0"/>
                  </a:endParaRPr>
                </a:p>
              </p:txBody>
            </p:sp>
            <p:sp>
              <p:nvSpPr>
                <p:cNvPr id="34" name="TextBox 13">
                  <a:extLst>
                    <a:ext uri="{FF2B5EF4-FFF2-40B4-BE49-F238E27FC236}">
                      <a16:creationId xmlns:a16="http://schemas.microsoft.com/office/drawing/2014/main" id="{D9E6B39B-E071-4B63-BF50-B253C8AD0233}"/>
                    </a:ext>
                  </a:extLst>
                </p:cNvPr>
                <p:cNvSpPr txBox="1">
                  <a:spLocks noChangeArrowheads="1"/>
                </p:cNvSpPr>
                <p:nvPr/>
              </p:nvSpPr>
              <p:spPr bwMode="auto">
                <a:xfrm>
                  <a:off x="5616447" y="3689448"/>
                  <a:ext cx="1480129" cy="3704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fontAlgn="base">
                    <a:spcBef>
                      <a:spcPct val="20000"/>
                    </a:spcBef>
                    <a:spcAft>
                      <a:spcPct val="0"/>
                    </a:spcAft>
                    <a:buFont typeface="Arial" panose="020B0604020202020204" pitchFamily="34" charset="0"/>
                    <a:buNone/>
                  </a:pPr>
                  <a:r>
                    <a:rPr lang="en-US" altLang="zh-CN" sz="1400" b="1" dirty="0">
                      <a:solidFill>
                        <a:srgbClr val="161616"/>
                      </a:solidFill>
                      <a:ea typeface="Tahoma" panose="020B0604030504040204" pitchFamily="34" charset="0"/>
                      <a:cs typeface="Calibri" panose="020F0502020204030204" pitchFamily="34" charset="0"/>
                      <a:sym typeface="Arial" panose="020B0604020202020204" pitchFamily="34" charset="0"/>
                    </a:rPr>
                    <a:t>ALL IBM Consulting </a:t>
                  </a:r>
                </a:p>
                <a:p>
                  <a:pPr algn="ctr" fontAlgn="base">
                    <a:spcBef>
                      <a:spcPct val="20000"/>
                    </a:spcBef>
                    <a:spcAft>
                      <a:spcPct val="0"/>
                    </a:spcAft>
                    <a:buFont typeface="Arial" panose="020B0604020202020204" pitchFamily="34" charset="0"/>
                    <a:buNone/>
                  </a:pPr>
                  <a:r>
                    <a:rPr lang="en-US" altLang="zh-CN" sz="1400" b="1" dirty="0">
                      <a:solidFill>
                        <a:srgbClr val="161616"/>
                      </a:solidFill>
                      <a:ea typeface="Tahoma" panose="020B0604030504040204" pitchFamily="34" charset="0"/>
                      <a:cs typeface="Calibri" panose="020F0502020204030204" pitchFamily="34" charset="0"/>
                      <a:sym typeface="Arial" panose="020B0604020202020204" pitchFamily="34" charset="0"/>
                    </a:rPr>
                    <a:t>Practitioners</a:t>
                  </a:r>
                </a:p>
              </p:txBody>
            </p:sp>
          </p:grpSp>
          <p:sp>
            <p:nvSpPr>
              <p:cNvPr id="35" name="Rectangle 34">
                <a:extLst>
                  <a:ext uri="{FF2B5EF4-FFF2-40B4-BE49-F238E27FC236}">
                    <a16:creationId xmlns:a16="http://schemas.microsoft.com/office/drawing/2014/main" id="{2AB55DC9-44DC-4DF3-8223-09E5E1AEC2F0}"/>
                  </a:ext>
                </a:extLst>
              </p:cNvPr>
              <p:cNvSpPr/>
              <p:nvPr/>
            </p:nvSpPr>
            <p:spPr>
              <a:xfrm>
                <a:off x="221405" y="1581040"/>
                <a:ext cx="3102276" cy="1021817"/>
              </a:xfrm>
              <a:prstGeom prst="rect">
                <a:avLst/>
              </a:prstGeom>
            </p:spPr>
            <p:txBody>
              <a:bodyPr wrap="square">
                <a:spAutoFit/>
              </a:bodyPr>
              <a:lstStyle/>
              <a:p>
                <a:r>
                  <a:rPr lang="en-US" sz="1200" b="1" u="sng" dirty="0">
                    <a:solidFill>
                      <a:srgbClr val="0070C0"/>
                    </a:solidFill>
                    <a:latin typeface="Calibri" panose="020F0502020204030204" pitchFamily="34" charset="0"/>
                    <a:ea typeface="Tahoma" panose="020B0604030504040204" pitchFamily="34" charset="0"/>
                    <a:cs typeface="Calibri" panose="020F0502020204030204" pitchFamily="34" charset="0"/>
                  </a:rPr>
                  <a:t>4. AVOID PRIOR QUARTER ADJUSTMENT(PQA) </a:t>
                </a:r>
              </a:p>
              <a:p>
                <a:r>
                  <a:rPr lang="en-US" sz="1200" b="1" u="sng" dirty="0" err="1">
                    <a:solidFill>
                      <a:srgbClr val="0070C0"/>
                    </a:solidFill>
                    <a:latin typeface="Calibri" panose="020F0502020204030204" pitchFamily="34" charset="0"/>
                    <a:ea typeface="Tahoma" panose="020B0604030504040204" pitchFamily="34" charset="0"/>
                    <a:cs typeface="Calibri" panose="020F0502020204030204" pitchFamily="34" charset="0"/>
                  </a:rPr>
                  <a:t>避免跨季度调整工时</a:t>
                </a:r>
                <a:endParaRPr lang="en-US" sz="1200" b="1" u="sng" dirty="0">
                  <a:solidFill>
                    <a:srgbClr val="0070C0"/>
                  </a:solidFill>
                  <a:latin typeface="Calibri" panose="020F0502020204030204" pitchFamily="34" charset="0"/>
                  <a:ea typeface="Tahoma" panose="020B0604030504040204" pitchFamily="34" charset="0"/>
                  <a:cs typeface="Calibri" panose="020F0502020204030204" pitchFamily="34" charset="0"/>
                </a:endParaRPr>
              </a:p>
              <a:p>
                <a:pPr algn="ctr"/>
                <a:r>
                  <a:rPr lang="en-US" altLang="zh-CN" sz="1100" dirty="0">
                    <a:solidFill>
                      <a:srgbClr val="161616"/>
                    </a:solidFill>
                    <a:latin typeface="Calibri" panose="020F0502020204030204" pitchFamily="34" charset="0"/>
                  </a:rPr>
                  <a:t>To mitigate impact to IBM quarterly financial results, prior quarter labor claim adjustments should only be done in exceptional circumstances and be limited to valid scenarios.</a:t>
                </a:r>
                <a:endParaRPr lang="en-US" sz="1100" b="1" u="sng" dirty="0">
                  <a:solidFill>
                    <a:srgbClr val="161616"/>
                  </a:solidFill>
                  <a:latin typeface="Calibri" panose="020F0502020204030204" pitchFamily="34" charset="0"/>
                  <a:ea typeface="Tahoma" panose="020B0604030504040204" pitchFamily="34" charset="0"/>
                  <a:cs typeface="Calibri" panose="020F0502020204030204" pitchFamily="34" charset="0"/>
                </a:endParaRPr>
              </a:p>
            </p:txBody>
          </p:sp>
        </p:grpSp>
        <p:pic>
          <p:nvPicPr>
            <p:cNvPr id="39" name="Graphic 38" descr="Checkmark">
              <a:extLst>
                <a:ext uri="{FF2B5EF4-FFF2-40B4-BE49-F238E27FC236}">
                  <a16:creationId xmlns:a16="http://schemas.microsoft.com/office/drawing/2014/main" id="{F0793108-0780-4494-ADAA-74E64C321033}"/>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91117" y="4008204"/>
              <a:ext cx="288834" cy="288834"/>
            </a:xfrm>
            <a:prstGeom prst="rect">
              <a:avLst/>
            </a:prstGeom>
          </p:spPr>
        </p:pic>
        <p:pic>
          <p:nvPicPr>
            <p:cNvPr id="41" name="Graphic 40" descr="Close">
              <a:extLst>
                <a:ext uri="{FF2B5EF4-FFF2-40B4-BE49-F238E27FC236}">
                  <a16:creationId xmlns:a16="http://schemas.microsoft.com/office/drawing/2014/main" id="{CF6B53B0-E9E0-4B4B-B7E2-A969B92FEC4E}"/>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711517" y="4879924"/>
              <a:ext cx="263900" cy="263900"/>
            </a:xfrm>
            <a:prstGeom prst="rect">
              <a:avLst/>
            </a:prstGeom>
          </p:spPr>
        </p:pic>
      </p:grpSp>
      <p:pic>
        <p:nvPicPr>
          <p:cNvPr id="31" name="Graphic 30" descr="Checkmark">
            <a:extLst>
              <a:ext uri="{FF2B5EF4-FFF2-40B4-BE49-F238E27FC236}">
                <a16:creationId xmlns:a16="http://schemas.microsoft.com/office/drawing/2014/main" id="{608A4210-7058-4EB7-A0E9-89741FF7A574}"/>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394927" y="4337047"/>
            <a:ext cx="270094" cy="267398"/>
          </a:xfrm>
          <a:prstGeom prst="rect">
            <a:avLst/>
          </a:prstGeom>
        </p:spPr>
      </p:pic>
      <p:pic>
        <p:nvPicPr>
          <p:cNvPr id="33" name="Graphic 32" descr="Close">
            <a:extLst>
              <a:ext uri="{FF2B5EF4-FFF2-40B4-BE49-F238E27FC236}">
                <a16:creationId xmlns:a16="http://schemas.microsoft.com/office/drawing/2014/main" id="{24992FF5-E56B-4E78-9925-B2E6FACA031F}"/>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706175" y="5372277"/>
            <a:ext cx="257021" cy="254456"/>
          </a:xfrm>
          <a:prstGeom prst="rect">
            <a:avLst/>
          </a:prstGeom>
        </p:spPr>
      </p:pic>
      <p:sp>
        <p:nvSpPr>
          <p:cNvPr id="2" name="Slide Number Placeholder 1">
            <a:extLst>
              <a:ext uri="{FF2B5EF4-FFF2-40B4-BE49-F238E27FC236}">
                <a16:creationId xmlns:a16="http://schemas.microsoft.com/office/drawing/2014/main" id="{9EC7EB44-D107-F743-929E-BE1FF1E80079}"/>
              </a:ext>
            </a:extLst>
          </p:cNvPr>
          <p:cNvSpPr>
            <a:spLocks noGrp="1"/>
          </p:cNvSpPr>
          <p:nvPr>
            <p:ph type="sldNum" sz="quarter" idx="4294967295"/>
          </p:nvPr>
        </p:nvSpPr>
        <p:spPr>
          <a:xfrm>
            <a:off x="9448802" y="6400801"/>
            <a:ext cx="2438309" cy="222249"/>
          </a:xfrm>
        </p:spPr>
        <p:txBody>
          <a:bodyPr/>
          <a:lstStyle/>
          <a:p>
            <a:fld id="{B58FAFC8-C1F2-4695-93F2-12D0C030F4B5}" type="slidenum">
              <a:rPr lang="en-US" smtClean="0">
                <a:solidFill>
                  <a:schemeClr val="bg1">
                    <a:lumMod val="50000"/>
                  </a:schemeClr>
                </a:solidFill>
              </a:rPr>
              <a:pPr/>
              <a:t>6</a:t>
            </a:fld>
            <a:endParaRPr lang="en-US" dirty="0">
              <a:solidFill>
                <a:schemeClr val="bg1">
                  <a:lumMod val="50000"/>
                </a:schemeClr>
              </a:solidFill>
            </a:endParaRPr>
          </a:p>
        </p:txBody>
      </p:sp>
    </p:spTree>
    <p:extLst>
      <p:ext uri="{BB962C8B-B14F-4D97-AF65-F5344CB8AC3E}">
        <p14:creationId xmlns:p14="http://schemas.microsoft.com/office/powerpoint/2010/main" val="40488583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EDB169F-6C7F-478D-9A8A-B8C2418FDDC4}"/>
              </a:ext>
            </a:extLst>
          </p:cNvPr>
          <p:cNvSpPr/>
          <p:nvPr/>
        </p:nvSpPr>
        <p:spPr>
          <a:xfrm>
            <a:off x="2201663" y="2853619"/>
            <a:ext cx="8140822" cy="707886"/>
          </a:xfrm>
          <a:prstGeom prst="rect">
            <a:avLst/>
          </a:prstGeom>
        </p:spPr>
        <p:txBody>
          <a:bodyPr wrap="square">
            <a:spAutoFit/>
          </a:bodyPr>
          <a:lstStyle/>
          <a:p>
            <a:pPr algn="ctr"/>
            <a:r>
              <a:rPr lang="en-US" sz="4000" b="1" i="1" dirty="0">
                <a:solidFill>
                  <a:srgbClr val="006699"/>
                </a:solidFill>
                <a:latin typeface="Calibri" pitchFamily="34" charset="0"/>
              </a:rPr>
              <a:t>Labor Claim Compliance Case Study</a:t>
            </a:r>
            <a:endParaRPr lang="en-US" sz="4000" i="1" dirty="0"/>
          </a:p>
        </p:txBody>
      </p:sp>
      <p:sp>
        <p:nvSpPr>
          <p:cNvPr id="4" name="Slide Number Placeholder 1">
            <a:extLst>
              <a:ext uri="{FF2B5EF4-FFF2-40B4-BE49-F238E27FC236}">
                <a16:creationId xmlns:a16="http://schemas.microsoft.com/office/drawing/2014/main" id="{5A58BB9C-58EC-4BE8-9287-FBE84F626EBA}"/>
              </a:ext>
            </a:extLst>
          </p:cNvPr>
          <p:cNvSpPr txBox="1">
            <a:spLocks/>
          </p:cNvSpPr>
          <p:nvPr/>
        </p:nvSpPr>
        <p:spPr>
          <a:xfrm>
            <a:off x="9448802" y="6400801"/>
            <a:ext cx="2438309" cy="222249"/>
          </a:xfrm>
          <a:prstGeom prst="rect">
            <a:avLst/>
          </a:prstGeom>
        </p:spPr>
        <p:txBody>
          <a:bodyPr vert="horz" lIns="0" tIns="0" rIns="0" bIns="0" rtlCol="0" anchor="ctr"/>
          <a:lstStyle>
            <a:defPPr>
              <a:defRPr lang="en-US"/>
            </a:defPPr>
            <a:lvl1pPr marL="0" algn="r" defTabSz="914400" rtl="0" eaLnBrk="1" latinLnBrk="0" hangingPunct="1">
              <a:defRPr sz="800" kern="1200">
                <a:solidFill>
                  <a:schemeClr val="tx1"/>
                </a:solidFill>
                <a:latin typeface="IBM Plex Sans" panose="020B0503050203000203"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58FAFC8-C1F2-4695-93F2-12D0C030F4B5}" type="slidenum">
              <a:rPr lang="en-US" smtClean="0">
                <a:solidFill>
                  <a:schemeClr val="bg1">
                    <a:lumMod val="50000"/>
                  </a:schemeClr>
                </a:solidFill>
              </a:rPr>
              <a:pPr/>
              <a:t>7</a:t>
            </a:fld>
            <a:endParaRPr lang="en-US" dirty="0">
              <a:solidFill>
                <a:schemeClr val="bg1">
                  <a:lumMod val="50000"/>
                </a:schemeClr>
              </a:solidFill>
            </a:endParaRPr>
          </a:p>
        </p:txBody>
      </p:sp>
    </p:spTree>
    <p:extLst>
      <p:ext uri="{BB962C8B-B14F-4D97-AF65-F5344CB8AC3E}">
        <p14:creationId xmlns:p14="http://schemas.microsoft.com/office/powerpoint/2010/main" val="31417160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Content Placeholder 2"/>
          <p:cNvSpPr>
            <a:spLocks noGrp="1"/>
          </p:cNvSpPr>
          <p:nvPr>
            <p:ph idx="1"/>
          </p:nvPr>
        </p:nvSpPr>
        <p:spPr>
          <a:xfrm>
            <a:off x="392142" y="1084440"/>
            <a:ext cx="11407716" cy="659993"/>
          </a:xfrm>
        </p:spPr>
        <p:txBody>
          <a:bodyPr/>
          <a:lstStyle/>
          <a:p>
            <a:pPr>
              <a:lnSpc>
                <a:spcPts val="1800"/>
              </a:lnSpc>
            </a:pPr>
            <a:r>
              <a:rPr lang="en-US" altLang="zh-CN" sz="1400" dirty="0">
                <a:solidFill>
                  <a:schemeClr val="bg1">
                    <a:lumMod val="50000"/>
                  </a:schemeClr>
                </a:solidFill>
                <a:latin typeface="Calibri" panose="020F0502020204030204" pitchFamily="34" charset="0"/>
                <a:cs typeface="Calibri" panose="020F0502020204030204" pitchFamily="34" charset="0"/>
              </a:rPr>
              <a:t>Tom worked both for Project A and Project B in this month, sometimes he mixed up the project code and claimed hours randomly. Is this the right thing to do?</a:t>
            </a:r>
          </a:p>
        </p:txBody>
      </p:sp>
      <p:sp>
        <p:nvSpPr>
          <p:cNvPr id="2" name="Title 1"/>
          <p:cNvSpPr>
            <a:spLocks noGrp="1"/>
          </p:cNvSpPr>
          <p:nvPr>
            <p:ph type="title"/>
          </p:nvPr>
        </p:nvSpPr>
        <p:spPr>
          <a:xfrm>
            <a:off x="4220221" y="576369"/>
            <a:ext cx="4613060" cy="375701"/>
          </a:xfrm>
        </p:spPr>
        <p:txBody>
          <a:bodyPr/>
          <a:lstStyle/>
          <a:p>
            <a:r>
              <a:rPr lang="en-US" altLang="zh-CN" sz="2000" b="1" kern="1200" dirty="0">
                <a:solidFill>
                  <a:srgbClr val="006699"/>
                </a:solidFill>
                <a:latin typeface="Calibri" panose="020F0502020204030204" pitchFamily="34" charset="0"/>
                <a:cs typeface="Calibri" panose="020F0502020204030204" pitchFamily="34" charset="0"/>
              </a:rPr>
              <a:t>CASE</a:t>
            </a:r>
            <a:r>
              <a:rPr lang="zh-CN" altLang="en-US" sz="2000" b="1" kern="1200" dirty="0">
                <a:solidFill>
                  <a:srgbClr val="006699"/>
                </a:solidFill>
                <a:latin typeface="Calibri" panose="020F0502020204030204" pitchFamily="34" charset="0"/>
                <a:cs typeface="Calibri" panose="020F0502020204030204" pitchFamily="34" charset="0"/>
              </a:rPr>
              <a:t> </a:t>
            </a:r>
            <a:r>
              <a:rPr lang="en-US" altLang="zh-CN" sz="2000" b="1" kern="1200" dirty="0">
                <a:solidFill>
                  <a:srgbClr val="006699"/>
                </a:solidFill>
                <a:latin typeface="Calibri" panose="020F0502020204030204" pitchFamily="34" charset="0"/>
                <a:cs typeface="Calibri" panose="020F0502020204030204" pitchFamily="34" charset="0"/>
              </a:rPr>
              <a:t>STUDY</a:t>
            </a:r>
            <a:r>
              <a:rPr lang="zh-CN" altLang="en-US" sz="2000" b="1" kern="1200" dirty="0">
                <a:solidFill>
                  <a:srgbClr val="006699"/>
                </a:solidFill>
                <a:latin typeface="Calibri" panose="020F0502020204030204" pitchFamily="34" charset="0"/>
                <a:cs typeface="Calibri" panose="020F0502020204030204" pitchFamily="34" charset="0"/>
              </a:rPr>
              <a:t> </a:t>
            </a:r>
            <a:r>
              <a:rPr lang="en-US" altLang="zh-CN" sz="2000" b="1" kern="1200" dirty="0">
                <a:solidFill>
                  <a:srgbClr val="006699"/>
                </a:solidFill>
                <a:latin typeface="Calibri" panose="020F0502020204030204" pitchFamily="34" charset="0"/>
                <a:cs typeface="Calibri" panose="020F0502020204030204" pitchFamily="34" charset="0"/>
              </a:rPr>
              <a:t>1A: CLAIM BY ACTUAL</a:t>
            </a:r>
            <a:endParaRPr lang="en-US" sz="2000" b="1" kern="1200" dirty="0">
              <a:solidFill>
                <a:srgbClr val="006699"/>
              </a:solidFill>
              <a:latin typeface="Calibri" panose="020F0502020204030204" pitchFamily="34" charset="0"/>
              <a:cs typeface="Calibri" panose="020F0502020204030204" pitchFamily="34" charset="0"/>
            </a:endParaRPr>
          </a:p>
        </p:txBody>
      </p:sp>
      <p:grpSp>
        <p:nvGrpSpPr>
          <p:cNvPr id="4" name="Group 3">
            <a:extLst>
              <a:ext uri="{FF2B5EF4-FFF2-40B4-BE49-F238E27FC236}">
                <a16:creationId xmlns:a16="http://schemas.microsoft.com/office/drawing/2014/main" id="{09AE063A-B2CE-49CC-A8A4-4321F02F6A62}"/>
              </a:ext>
            </a:extLst>
          </p:cNvPr>
          <p:cNvGrpSpPr/>
          <p:nvPr/>
        </p:nvGrpSpPr>
        <p:grpSpPr>
          <a:xfrm>
            <a:off x="392141" y="1551093"/>
            <a:ext cx="11407715" cy="3939171"/>
            <a:chOff x="1981200" y="2083368"/>
            <a:chExt cx="7794511" cy="2871975"/>
          </a:xfrm>
        </p:grpSpPr>
        <p:grpSp>
          <p:nvGrpSpPr>
            <p:cNvPr id="3" name="Group 2">
              <a:extLst>
                <a:ext uri="{FF2B5EF4-FFF2-40B4-BE49-F238E27FC236}">
                  <a16:creationId xmlns:a16="http://schemas.microsoft.com/office/drawing/2014/main" id="{E9594C6F-AD3E-491C-9872-1E6CAEB702EF}"/>
                </a:ext>
              </a:extLst>
            </p:cNvPr>
            <p:cNvGrpSpPr/>
            <p:nvPr/>
          </p:nvGrpSpPr>
          <p:grpSpPr>
            <a:xfrm>
              <a:off x="2057400" y="2083368"/>
              <a:ext cx="7718311" cy="1872910"/>
              <a:chOff x="2057400" y="2083368"/>
              <a:chExt cx="7718311" cy="1872910"/>
            </a:xfrm>
          </p:grpSpPr>
          <p:sp>
            <p:nvSpPr>
              <p:cNvPr id="7" name="Rectangle 6">
                <a:extLst>
                  <a:ext uri="{FF2B5EF4-FFF2-40B4-BE49-F238E27FC236}">
                    <a16:creationId xmlns:a16="http://schemas.microsoft.com/office/drawing/2014/main" id="{9E8DCA4A-A0EA-4698-A066-DF5359409297}"/>
                  </a:ext>
                </a:extLst>
              </p:cNvPr>
              <p:cNvSpPr/>
              <p:nvPr/>
            </p:nvSpPr>
            <p:spPr>
              <a:xfrm>
                <a:off x="5327471" y="2390401"/>
                <a:ext cx="4448240" cy="764342"/>
              </a:xfrm>
              <a:prstGeom prst="rect">
                <a:avLst/>
              </a:prstGeom>
            </p:spPr>
            <p:txBody>
              <a:bodyPr wrap="square">
                <a:spAutoFit/>
              </a:bodyPr>
              <a:lstStyle/>
              <a:p>
                <a:pPr>
                  <a:lnSpc>
                    <a:spcPts val="1800"/>
                  </a:lnSpc>
                  <a:spcBef>
                    <a:spcPct val="20000"/>
                  </a:spcBef>
                  <a:buClr>
                    <a:srgbClr val="808080"/>
                  </a:buClr>
                </a:pPr>
                <a:r>
                  <a:rPr lang="en-US" altLang="zh-CN" sz="1400" b="1" kern="0" dirty="0">
                    <a:solidFill>
                      <a:srgbClr val="000000"/>
                    </a:solidFill>
                    <a:latin typeface="Calibri" panose="020F0502020204030204" pitchFamily="34" charset="0"/>
                    <a:cs typeface="Calibri" panose="020F0502020204030204" pitchFamily="34" charset="0"/>
                  </a:rPr>
                  <a:t>ANSWER: </a:t>
                </a:r>
                <a:r>
                  <a:rPr lang="en-US" altLang="zh-CN" sz="1400" kern="0" dirty="0">
                    <a:solidFill>
                      <a:srgbClr val="000000"/>
                    </a:solidFill>
                    <a:latin typeface="Calibri" panose="020F0502020204030204" pitchFamily="34" charset="0"/>
                    <a:cs typeface="Calibri" panose="020F0502020204030204" pitchFamily="34" charset="0"/>
                  </a:rPr>
                  <a:t>No! he should claim labor hours to project code actually worked. All practitioners must work what they claim and claim what they work. Do not falsify or omit labor claiming.</a:t>
                </a:r>
              </a:p>
              <a:p>
                <a:pPr marL="214313" indent="-214313">
                  <a:lnSpc>
                    <a:spcPts val="1800"/>
                  </a:lnSpc>
                  <a:spcBef>
                    <a:spcPct val="20000"/>
                  </a:spcBef>
                  <a:buClr>
                    <a:srgbClr val="161616"/>
                  </a:buClr>
                  <a:buFont typeface="Wingdings" panose="05000000000000000000" pitchFamily="2" charset="2"/>
                  <a:buChar char="§"/>
                </a:pPr>
                <a:r>
                  <a:rPr lang="en-US" altLang="zh-CN" sz="1400" kern="0" dirty="0">
                    <a:solidFill>
                      <a:srgbClr val="000000"/>
                    </a:solidFill>
                    <a:latin typeface="Calibri" panose="020F0502020204030204" pitchFamily="34" charset="0"/>
                    <a:cs typeface="Calibri" panose="020F0502020204030204" pitchFamily="34" charset="0"/>
                  </a:rPr>
                  <a:t>Learn more details, please refer to </a:t>
                </a:r>
                <a:r>
                  <a:rPr lang="en-US" altLang="zh-CN" sz="1400" kern="0" dirty="0">
                    <a:solidFill>
                      <a:srgbClr val="000000"/>
                    </a:solidFill>
                    <a:latin typeface="Calibri" panose="020F0502020204030204" pitchFamily="34" charset="0"/>
                    <a:cs typeface="Calibri" panose="020F0502020204030204" pitchFamily="34" charset="0"/>
                    <a:hlinkClick r:id="rId2"/>
                  </a:rPr>
                  <a:t>Full Labor Claim Guidance</a:t>
                </a:r>
                <a:r>
                  <a:rPr lang="en-US" altLang="zh-CN" sz="1400" kern="0" dirty="0">
                    <a:solidFill>
                      <a:srgbClr val="000000"/>
                    </a:solidFill>
                    <a:latin typeface="Calibri" panose="020F0502020204030204" pitchFamily="34" charset="0"/>
                    <a:cs typeface="Calibri" panose="020F0502020204030204" pitchFamily="34" charset="0"/>
                  </a:rPr>
                  <a:t>.</a:t>
                </a:r>
              </a:p>
            </p:txBody>
          </p:sp>
          <p:pic>
            <p:nvPicPr>
              <p:cNvPr id="22" name="Picture 21">
                <a:extLst>
                  <a:ext uri="{FF2B5EF4-FFF2-40B4-BE49-F238E27FC236}">
                    <a16:creationId xmlns:a16="http://schemas.microsoft.com/office/drawing/2014/main" id="{19BCACBF-D1B7-426D-9564-E31000A74E85}"/>
                  </a:ext>
                </a:extLst>
              </p:cNvPr>
              <p:cNvPicPr>
                <a:picLocks noChangeAspect="1"/>
              </p:cNvPicPr>
              <p:nvPr/>
            </p:nvPicPr>
            <p:blipFill>
              <a:blip r:embed="rId3"/>
              <a:stretch>
                <a:fillRect/>
              </a:stretch>
            </p:blipFill>
            <p:spPr>
              <a:xfrm>
                <a:off x="2057400" y="2083368"/>
                <a:ext cx="3031067" cy="1872910"/>
              </a:xfrm>
              <a:prstGeom prst="rect">
                <a:avLst/>
              </a:prstGeom>
            </p:spPr>
          </p:pic>
        </p:grpSp>
        <p:sp>
          <p:nvSpPr>
            <p:cNvPr id="8" name="Rectangle 7">
              <a:extLst>
                <a:ext uri="{FF2B5EF4-FFF2-40B4-BE49-F238E27FC236}">
                  <a16:creationId xmlns:a16="http://schemas.microsoft.com/office/drawing/2014/main" id="{DC05C346-9D5C-44FC-B622-D8C12D9C664F}"/>
                </a:ext>
              </a:extLst>
            </p:cNvPr>
            <p:cNvSpPr/>
            <p:nvPr/>
          </p:nvSpPr>
          <p:spPr>
            <a:xfrm>
              <a:off x="1981200" y="4191001"/>
              <a:ext cx="7724840" cy="764342"/>
            </a:xfrm>
            <a:prstGeom prst="rect">
              <a:avLst/>
            </a:prstGeom>
          </p:spPr>
          <p:txBody>
            <a:bodyPr wrap="square">
              <a:spAutoFit/>
            </a:bodyPr>
            <a:lstStyle/>
            <a:p>
              <a:pPr>
                <a:lnSpc>
                  <a:spcPts val="1800"/>
                </a:lnSpc>
                <a:spcBef>
                  <a:spcPct val="20000"/>
                </a:spcBef>
                <a:buClr>
                  <a:srgbClr val="808080"/>
                </a:buClr>
              </a:pPr>
              <a:r>
                <a:rPr lang="en-US" sz="1400" b="1" kern="0" dirty="0">
                  <a:solidFill>
                    <a:srgbClr val="000000"/>
                  </a:solidFill>
                  <a:latin typeface="Calibri" panose="020F0502020204030204" pitchFamily="34" charset="0"/>
                  <a:cs typeface="Calibri" panose="020F0502020204030204" pitchFamily="34" charset="0"/>
                </a:rPr>
                <a:t>Guidance:</a:t>
              </a:r>
            </a:p>
            <a:p>
              <a:pPr marL="214313" indent="-214313">
                <a:lnSpc>
                  <a:spcPts val="1800"/>
                </a:lnSpc>
                <a:spcBef>
                  <a:spcPct val="20000"/>
                </a:spcBef>
                <a:buClr>
                  <a:schemeClr val="bg1">
                    <a:lumMod val="50000"/>
                  </a:schemeClr>
                </a:buClr>
                <a:buFont typeface="Wingdings" panose="05000000000000000000" pitchFamily="2" charset="2"/>
                <a:buChar char="§"/>
              </a:pPr>
              <a:r>
                <a:rPr lang="en-US" sz="1400" kern="0" dirty="0">
                  <a:solidFill>
                    <a:srgbClr val="000000"/>
                  </a:solidFill>
                  <a:latin typeface="Calibri" panose="020F0502020204030204" pitchFamily="34" charset="0"/>
                  <a:cs typeface="Calibri" panose="020F0502020204030204" pitchFamily="34" charset="0"/>
                </a:rPr>
                <a:t>IBM Consulting practitioners, including Executives, must record their own labor accurately and honestly on a weekly basis. Reporting inaccurate or incomplete information or reporting information in a way that is intended to mislead or misinform those who receive it, is strictly prohibited and could lead to disciplinary actions.</a:t>
              </a:r>
              <a:endParaRPr lang="en-US" sz="1400" dirty="0">
                <a:latin typeface="Calibri" panose="020F0502020204030204" pitchFamily="34" charset="0"/>
                <a:cs typeface="Calibri" panose="020F0502020204030204" pitchFamily="34" charset="0"/>
              </a:endParaRPr>
            </a:p>
          </p:txBody>
        </p:sp>
      </p:grpSp>
      <p:sp>
        <p:nvSpPr>
          <p:cNvPr id="5" name="Slide Number Placeholder 4">
            <a:extLst>
              <a:ext uri="{FF2B5EF4-FFF2-40B4-BE49-F238E27FC236}">
                <a16:creationId xmlns:a16="http://schemas.microsoft.com/office/drawing/2014/main" id="{FFD168AA-D32F-0348-9AA1-A68A252B3EA0}"/>
              </a:ext>
            </a:extLst>
          </p:cNvPr>
          <p:cNvSpPr>
            <a:spLocks noGrp="1"/>
          </p:cNvSpPr>
          <p:nvPr>
            <p:ph type="sldNum" sz="quarter" idx="10"/>
          </p:nvPr>
        </p:nvSpPr>
        <p:spPr/>
        <p:txBody>
          <a:bodyPr/>
          <a:lstStyle/>
          <a:p>
            <a:fld id="{D1379E22-686B-4BE4-909B-5ECE46092DDD}" type="slidenum">
              <a:rPr lang="en-US" altLang="en-US" smtClean="0">
                <a:solidFill>
                  <a:schemeClr val="bg1">
                    <a:lumMod val="50000"/>
                  </a:schemeClr>
                </a:solidFill>
              </a:rPr>
              <a:pPr/>
              <a:t>8</a:t>
            </a:fld>
            <a:endParaRPr lang="en-US" altLang="en-US" dirty="0">
              <a:solidFill>
                <a:schemeClr val="bg1">
                  <a:lumMod val="50000"/>
                </a:schemeClr>
              </a:solidFill>
            </a:endParaRPr>
          </a:p>
        </p:txBody>
      </p:sp>
    </p:spTree>
    <p:extLst>
      <p:ext uri="{BB962C8B-B14F-4D97-AF65-F5344CB8AC3E}">
        <p14:creationId xmlns:p14="http://schemas.microsoft.com/office/powerpoint/2010/main" val="4964669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FDD021F-1470-D24E-7046-0077570DC626}"/>
              </a:ext>
            </a:extLst>
          </p:cNvPr>
          <p:cNvSpPr>
            <a:spLocks noGrp="1"/>
          </p:cNvSpPr>
          <p:nvPr>
            <p:ph type="sldNum" sz="quarter" idx="10"/>
          </p:nvPr>
        </p:nvSpPr>
        <p:spPr/>
        <p:txBody>
          <a:bodyPr/>
          <a:lstStyle/>
          <a:p>
            <a:fld id="{1C14CE5C-CEF6-4D61-B2F4-2F1131405245}" type="slidenum">
              <a:rPr lang="en-US" altLang="en-US" smtClean="0"/>
              <a:pPr/>
              <a:t>9</a:t>
            </a:fld>
            <a:endParaRPr lang="en-US" altLang="en-US" dirty="0"/>
          </a:p>
        </p:txBody>
      </p:sp>
      <p:pic>
        <p:nvPicPr>
          <p:cNvPr id="4" name="Picture 3">
            <a:extLst>
              <a:ext uri="{FF2B5EF4-FFF2-40B4-BE49-F238E27FC236}">
                <a16:creationId xmlns:a16="http://schemas.microsoft.com/office/drawing/2014/main" id="{888CD54D-6A36-30FA-573F-D448DD814120}"/>
              </a:ext>
            </a:extLst>
          </p:cNvPr>
          <p:cNvPicPr>
            <a:picLocks noChangeAspect="1"/>
          </p:cNvPicPr>
          <p:nvPr/>
        </p:nvPicPr>
        <p:blipFill>
          <a:blip r:embed="rId2"/>
          <a:stretch>
            <a:fillRect/>
          </a:stretch>
        </p:blipFill>
        <p:spPr>
          <a:xfrm>
            <a:off x="361950" y="790575"/>
            <a:ext cx="11468100" cy="5276850"/>
          </a:xfrm>
          <a:prstGeom prst="rect">
            <a:avLst/>
          </a:prstGeom>
        </p:spPr>
      </p:pic>
    </p:spTree>
    <p:extLst>
      <p:ext uri="{BB962C8B-B14F-4D97-AF65-F5344CB8AC3E}">
        <p14:creationId xmlns:p14="http://schemas.microsoft.com/office/powerpoint/2010/main" val="2097081424"/>
      </p:ext>
    </p:extLst>
  </p:cSld>
  <p:clrMapOvr>
    <a:masterClrMapping/>
  </p:clrMapOvr>
</p:sld>
</file>

<file path=ppt/theme/theme1.xml><?xml version="1.0" encoding="utf-8"?>
<a:theme xmlns:a="http://schemas.openxmlformats.org/drawingml/2006/main" name="IBM 2020 Master template (black background)">
  <a:themeElements>
    <a:clrScheme name="Custom 2 5">
      <a:dk1>
        <a:srgbClr val="565151"/>
      </a:dk1>
      <a:lt1>
        <a:srgbClr val="FFFFFF"/>
      </a:lt1>
      <a:dk2>
        <a:srgbClr val="000000"/>
      </a:dk2>
      <a:lt2>
        <a:srgbClr val="FFFFFF"/>
      </a:lt2>
      <a:accent1>
        <a:srgbClr val="004144"/>
      </a:accent1>
      <a:accent2>
        <a:srgbClr val="FDDC69"/>
      </a:accent2>
      <a:accent3>
        <a:srgbClr val="740937"/>
      </a:accent3>
      <a:accent4>
        <a:srgbClr val="BAE6FF"/>
      </a:accent4>
      <a:accent5>
        <a:srgbClr val="061727"/>
      </a:accent5>
      <a:accent6>
        <a:srgbClr val="2A0A18"/>
      </a:accent6>
      <a:hlink>
        <a:srgbClr val="4589FF"/>
      </a:hlink>
      <a:folHlink>
        <a:srgbClr val="6F6F6F"/>
      </a:folHlink>
    </a:clrScheme>
    <a:fontScheme name="IBM Plex">
      <a:majorFont>
        <a:latin typeface="IBM Plex Sans Bold"/>
        <a:ea typeface=""/>
        <a:cs typeface=""/>
      </a:majorFont>
      <a:minorFont>
        <a:latin typeface="IBM Plex Sans Regul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685983" rtl="0" eaLnBrk="1" fontAlgn="auto" latinLnBrk="0" hangingPunct="1">
          <a:lnSpc>
            <a:spcPct val="100000"/>
          </a:lnSpc>
          <a:spcBef>
            <a:spcPts val="0"/>
          </a:spcBef>
          <a:spcAft>
            <a:spcPts val="0"/>
          </a:spcAft>
          <a:buClrTx/>
          <a:buSzTx/>
          <a:buFontTx/>
          <a:buNone/>
          <a:tabLst/>
          <a:defRPr kumimoji="0" sz="1400" b="0" i="0" u="none" strike="noStrike" kern="1200" cap="none" spc="0" normalizeH="0" baseline="0" noProof="0" dirty="0" smtClean="0">
            <a:ln>
              <a:noFill/>
            </a:ln>
            <a:solidFill>
              <a:schemeClr val="tx1"/>
            </a:solidFill>
            <a:effectLst/>
            <a:uLnTx/>
            <a:uFillTx/>
            <a:latin typeface="IBM Plex Sans" charset="0"/>
            <a:ea typeface="IBM Plex Sans" charset="0"/>
            <a:cs typeface="IBM Plex Sans"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defRPr sz="1400" dirty="0" smtClean="0">
            <a:solidFill>
              <a:schemeClr val="bg1"/>
            </a:solidFill>
            <a:latin typeface="IBM Plex Sans" charset="0"/>
            <a:ea typeface="IBM Plex Sans" charset="0"/>
            <a:cs typeface="IBM Plex Sans" charset="0"/>
          </a:defRPr>
        </a:defPPr>
      </a:lstStyle>
    </a:txDef>
  </a:objectDefaults>
  <a:extraClrSchemeLst/>
  <a:custClrLst>
    <a:custClr name="Magenta 100">
      <a:srgbClr val="2A0A18"/>
    </a:custClr>
    <a:custClr name="Magenta 90">
      <a:srgbClr val="510224"/>
    </a:custClr>
    <a:custClr name="Magenta 80">
      <a:srgbClr val="740937"/>
    </a:custClr>
    <a:custClr name="Magenta 70">
      <a:srgbClr val="9F1853"/>
    </a:custClr>
    <a:custClr name="Magenta 60">
      <a:srgbClr val="D12771"/>
    </a:custClr>
    <a:custClr name="Magenta 50">
      <a:srgbClr val="EE5396"/>
    </a:custClr>
    <a:custClr name="Magenta 40">
      <a:srgbClr val="FF7EB6"/>
    </a:custClr>
    <a:custClr name="Magenta 30">
      <a:srgbClr val="FFAFD2"/>
    </a:custClr>
    <a:custClr name="Magenta 20">
      <a:srgbClr val="FFD6E8"/>
    </a:custClr>
    <a:custClr name="Magenta 10">
      <a:srgbClr val="FFF0F7"/>
    </a:custClr>
    <a:custClr name="Purple 100">
      <a:srgbClr val="1C0F30"/>
    </a:custClr>
    <a:custClr name="Purple 90">
      <a:srgbClr val="31135E"/>
    </a:custClr>
    <a:custClr name="Purple 80">
      <a:srgbClr val="491D8B"/>
    </a:custClr>
    <a:custClr name="Purple 70">
      <a:srgbClr val="6929C4"/>
    </a:custClr>
    <a:custClr name="Purple 60">
      <a:srgbClr val="8A3FFC"/>
    </a:custClr>
    <a:custClr name="Purple 50">
      <a:srgbClr val="A56EFF"/>
    </a:custClr>
    <a:custClr name="Purple 40">
      <a:srgbClr val="BE95FF"/>
    </a:custClr>
    <a:custClr name="Purple 30">
      <a:srgbClr val="D4BBFF"/>
    </a:custClr>
    <a:custClr name="Purple 20">
      <a:srgbClr val="E8DAFF"/>
    </a:custClr>
    <a:custClr name="Purple 10">
      <a:srgbClr val="F6F2FF"/>
    </a:custClr>
    <a:custClr name="Blue 100">
      <a:srgbClr val="001141"/>
    </a:custClr>
    <a:custClr name="Blue 90">
      <a:srgbClr val="001D6C"/>
    </a:custClr>
    <a:custClr name="Blue 80">
      <a:srgbClr val="002D9C"/>
    </a:custClr>
    <a:custClr name="Blue 70">
      <a:srgbClr val="0043CE"/>
    </a:custClr>
    <a:custClr name="Blue 60">
      <a:srgbClr val="0F62FE"/>
    </a:custClr>
    <a:custClr name="Blue 50">
      <a:srgbClr val="4589FF"/>
    </a:custClr>
    <a:custClr name="Blue 40">
      <a:srgbClr val="78A9FF"/>
    </a:custClr>
    <a:custClr name="Blue 30">
      <a:srgbClr val="A6C8FF"/>
    </a:custClr>
    <a:custClr name="Blue 20">
      <a:srgbClr val="D0E2FF"/>
    </a:custClr>
    <a:custClr name="Blue 10">
      <a:srgbClr val="EDF5FF"/>
    </a:custClr>
    <a:custClr name="Teal 100">
      <a:srgbClr val="081A1C"/>
    </a:custClr>
    <a:custClr name="Teal 90">
      <a:srgbClr val="022B30"/>
    </a:custClr>
    <a:custClr name="Teal 80">
      <a:srgbClr val="004548"/>
    </a:custClr>
    <a:custClr name="Teal 70">
      <a:srgbClr val="005D5D"/>
    </a:custClr>
    <a:custClr name="Teal 60">
      <a:srgbClr val="007D79"/>
    </a:custClr>
    <a:custClr name="Teal 50">
      <a:srgbClr val="009C98"/>
    </a:custClr>
    <a:custClr name="Teal 40">
      <a:srgbClr val="08BDBA"/>
    </a:custClr>
    <a:custClr name="Teal 30">
      <a:srgbClr val="3DDBD9"/>
    </a:custClr>
    <a:custClr name="Teal 20">
      <a:srgbClr val="9EF0F0"/>
    </a:custClr>
    <a:custClr name="Teal 10">
      <a:srgbClr val="D9FBFB"/>
    </a:custClr>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Lst>
  <a:extLst>
    <a:ext uri="{05A4C25C-085E-4340-85A3-A5531E510DB2}">
      <thm15:themeFamily xmlns:thm15="http://schemas.microsoft.com/office/thememl/2012/main" name="210929_IBM_Consulting_2021_master_presentation_v2" id="{3C600A92-C7B1-9F47-9178-0F3FC2CF25B5}" vid="{5B058DC7-2676-8A4B-9B46-9CD7024C9688}"/>
    </a:ext>
  </a:extLst>
</a:theme>
</file>

<file path=ppt/theme/theme2.xml><?xml version="1.0" encoding="utf-8"?>
<a:theme xmlns:a="http://schemas.openxmlformats.org/drawingml/2006/main" name="IBM 2020 Master template (light gray background)">
  <a:themeElements>
    <a:clrScheme name="Custom 2 10">
      <a:dk1>
        <a:srgbClr val="565151"/>
      </a:dk1>
      <a:lt1>
        <a:srgbClr val="FFFFFF"/>
      </a:lt1>
      <a:dk2>
        <a:srgbClr val="061727"/>
      </a:dk2>
      <a:lt2>
        <a:srgbClr val="FFFFFF"/>
      </a:lt2>
      <a:accent1>
        <a:srgbClr val="0F62FE"/>
      </a:accent1>
      <a:accent2>
        <a:srgbClr val="002D9C"/>
      </a:accent2>
      <a:accent3>
        <a:srgbClr val="D12771"/>
      </a:accent3>
      <a:accent4>
        <a:srgbClr val="8A3FFC"/>
      </a:accent4>
      <a:accent5>
        <a:srgbClr val="007D79"/>
      </a:accent5>
      <a:accent6>
        <a:srgbClr val="697077"/>
      </a:accent6>
      <a:hlink>
        <a:srgbClr val="4589FF"/>
      </a:hlink>
      <a:folHlink>
        <a:srgbClr val="6F6F6F"/>
      </a:folHlink>
    </a:clrScheme>
    <a:fontScheme name="IBM Plex">
      <a:majorFont>
        <a:latin typeface="IBM Plex Sans Bold"/>
        <a:ea typeface=""/>
        <a:cs typeface=""/>
      </a:majorFont>
      <a:minorFont>
        <a:latin typeface="IBM Plex Sans Regul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w="19050">
          <a:solidFill>
            <a:schemeClr val="accent2"/>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1400" b="0" i="0" u="none" strike="noStrike" cap="none" normalizeH="0" baseline="0" dirty="0" smtClean="0">
            <a:ln>
              <a:noFill/>
            </a:ln>
            <a:solidFill>
              <a:schemeClr val="bg1"/>
            </a:solidFill>
            <a:effectLst/>
            <a:latin typeface="IBM Plex Sans" panose="020B0503050203000203" pitchFamily="34"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defRPr sz="1400" dirty="0" smtClean="0">
            <a:solidFill>
              <a:schemeClr val="tx1"/>
            </a:solidFill>
            <a:latin typeface="IBM Plex Sans" charset="0"/>
            <a:ea typeface="IBM Plex Sans" charset="0"/>
            <a:cs typeface="IBM Plex Sans" charset="0"/>
          </a:defRPr>
        </a:defPPr>
      </a:lstStyle>
    </a:txDef>
  </a:objectDefaults>
  <a:extraClrSchemeLst/>
  <a:custClrLst>
    <a:custClr name="Magenta 100">
      <a:srgbClr val="2A0A18"/>
    </a:custClr>
    <a:custClr name="Magenta 90">
      <a:srgbClr val="510224"/>
    </a:custClr>
    <a:custClr name="Magenta 80">
      <a:srgbClr val="740937"/>
    </a:custClr>
    <a:custClr name="Magenta 70">
      <a:srgbClr val="9F1853"/>
    </a:custClr>
    <a:custClr name="Magenta 60">
      <a:srgbClr val="D12771"/>
    </a:custClr>
    <a:custClr name="Magenta 50">
      <a:srgbClr val="EE5396"/>
    </a:custClr>
    <a:custClr name="Magenta 40">
      <a:srgbClr val="FF7EB6"/>
    </a:custClr>
    <a:custClr name="Magenta 30">
      <a:srgbClr val="FFAFD2"/>
    </a:custClr>
    <a:custClr name="Magenta 20">
      <a:srgbClr val="FFD6E8"/>
    </a:custClr>
    <a:custClr name="Magenta 10">
      <a:srgbClr val="FFF0F7"/>
    </a:custClr>
    <a:custClr name="Purple 100">
      <a:srgbClr val="1C0F30"/>
    </a:custClr>
    <a:custClr name="Purple 90">
      <a:srgbClr val="31135E"/>
    </a:custClr>
    <a:custClr name="Purple 80">
      <a:srgbClr val="491D8B"/>
    </a:custClr>
    <a:custClr name="Purple 70">
      <a:srgbClr val="6929C4"/>
    </a:custClr>
    <a:custClr name="Purple 60">
      <a:srgbClr val="8A3FFC"/>
    </a:custClr>
    <a:custClr name="Purple 50">
      <a:srgbClr val="A56EFF"/>
    </a:custClr>
    <a:custClr name="Purple 40">
      <a:srgbClr val="BE95FF"/>
    </a:custClr>
    <a:custClr name="Purple 30">
      <a:srgbClr val="D4BBFF"/>
    </a:custClr>
    <a:custClr name="Purple 20">
      <a:srgbClr val="E8DAFF"/>
    </a:custClr>
    <a:custClr name="Purple 10">
      <a:srgbClr val="F6F2FF"/>
    </a:custClr>
    <a:custClr name="Blue 100">
      <a:srgbClr val="001141"/>
    </a:custClr>
    <a:custClr name="Blue 90">
      <a:srgbClr val="001D6C"/>
    </a:custClr>
    <a:custClr name="Blue 80">
      <a:srgbClr val="002D9C"/>
    </a:custClr>
    <a:custClr name="Blue 70">
      <a:srgbClr val="0043CE"/>
    </a:custClr>
    <a:custClr name="Blue 60">
      <a:srgbClr val="0F62FE"/>
    </a:custClr>
    <a:custClr name="Blue 50">
      <a:srgbClr val="4589FF"/>
    </a:custClr>
    <a:custClr name="Blue 40">
      <a:srgbClr val="78A9FF"/>
    </a:custClr>
    <a:custClr name="Blue 30">
      <a:srgbClr val="A6C8FF"/>
    </a:custClr>
    <a:custClr name="Blue 20">
      <a:srgbClr val="D0E2FF"/>
    </a:custClr>
    <a:custClr name="Blue 10">
      <a:srgbClr val="EDF5FF"/>
    </a:custClr>
    <a:custClr name="Teal 100">
      <a:srgbClr val="081A1C"/>
    </a:custClr>
    <a:custClr name="Teal 90">
      <a:srgbClr val="022B30"/>
    </a:custClr>
    <a:custClr name="Teal 80">
      <a:srgbClr val="004548"/>
    </a:custClr>
    <a:custClr name="Teal 70">
      <a:srgbClr val="005D5D"/>
    </a:custClr>
    <a:custClr name="Teal 60">
      <a:srgbClr val="007D79"/>
    </a:custClr>
    <a:custClr name="Teal 50">
      <a:srgbClr val="009C98"/>
    </a:custClr>
    <a:custClr name="Teal 40">
      <a:srgbClr val="08BDBA"/>
    </a:custClr>
    <a:custClr name="Teal 30">
      <a:srgbClr val="3DDBD9"/>
    </a:custClr>
    <a:custClr name="Teal 20">
      <a:srgbClr val="9EF0F0"/>
    </a:custClr>
    <a:custClr name="Teal 10">
      <a:srgbClr val="D9FBFB"/>
    </a:custClr>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Lst>
  <a:extLst>
    <a:ext uri="{05A4C25C-085E-4340-85A3-A5531E510DB2}">
      <thm15:themeFamily xmlns:thm15="http://schemas.microsoft.com/office/thememl/2012/main" name="210929_IBM_Consulting_2021_master_presentation_v2" id="{3C600A92-C7B1-9F47-9178-0F3FC2CF25B5}" vid="{9D59E91D-94C3-D64E-BB1F-ACE3D0CB9E1E}"/>
    </a:ext>
  </a:extLst>
</a:theme>
</file>

<file path=ppt/theme/theme3.xml><?xml version="1.0" encoding="utf-8"?>
<a:theme xmlns:a="http://schemas.openxmlformats.org/drawingml/2006/main" name="3_Light Background">
  <a:themeElements>
    <a:clrScheme name="IBM Services Palette Final">
      <a:dk1>
        <a:srgbClr val="000000"/>
      </a:dk1>
      <a:lt1>
        <a:srgbClr val="051243"/>
      </a:lt1>
      <a:dk2>
        <a:srgbClr val="F3F3F3"/>
      </a:dk2>
      <a:lt2>
        <a:srgbClr val="FFFFFF"/>
      </a:lt2>
      <a:accent1>
        <a:srgbClr val="6EA6FF"/>
      </a:accent1>
      <a:accent2>
        <a:srgbClr val="0F6DFF"/>
      </a:accent2>
      <a:accent3>
        <a:srgbClr val="0530AD"/>
      </a:accent3>
      <a:accent4>
        <a:srgbClr val="00BAB6"/>
      </a:accent4>
      <a:accent5>
        <a:srgbClr val="924CFC"/>
      </a:accent5>
      <a:accent6>
        <a:srgbClr val="D7306D"/>
      </a:accent6>
      <a:hlink>
        <a:srgbClr val="0F6DFF"/>
      </a:hlink>
      <a:folHlink>
        <a:srgbClr val="E0E0E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tlCol="0" anchor="t"/>
      <a:lstStyle>
        <a:defPPr algn="l">
          <a:defRPr sz="2000" dirty="0" err="1" smtClean="0">
            <a:solidFill>
              <a:schemeClr val="tx1"/>
            </a:solidFill>
            <a:latin typeface="+mn-lt"/>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2"/>
          </a:solidFill>
        </a:ln>
      </a:spPr>
      <a:bodyPr/>
      <a:lstStyle/>
      <a:style>
        <a:lnRef idx="1">
          <a:schemeClr val="accent1"/>
        </a:lnRef>
        <a:fillRef idx="0">
          <a:schemeClr val="accent1"/>
        </a:fillRef>
        <a:effectRef idx="0">
          <a:schemeClr val="accent1"/>
        </a:effectRef>
        <a:fontRef idx="minor">
          <a:schemeClr val="tx1"/>
        </a:fontRef>
      </a:style>
    </a:lnDef>
    <a:txDef>
      <a:spPr/>
      <a:bodyPr wrap="square" lIns="91440" tIns="45720" rIns="91440" bIns="45720" rtlCol="0">
        <a:noAutofit/>
      </a:bodyPr>
      <a:lstStyle>
        <a:defPPr>
          <a:lnSpc>
            <a:spcPct val="105000"/>
          </a:lnSpc>
          <a:spcBef>
            <a:spcPts val="1000"/>
          </a:spcBef>
          <a:defRPr sz="2000" dirty="0" err="1" smtClean="0">
            <a:solidFill>
              <a:schemeClr val="tx1"/>
            </a:solidFill>
            <a:latin typeface="+mn-lt"/>
            <a:ea typeface="IBM Plex Sans" charset="0"/>
            <a:cs typeface="IBM Plex Sans"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11161</TotalTime>
  <Words>4732</Words>
  <Application>Microsoft Office PowerPoint</Application>
  <PresentationFormat>Widescreen</PresentationFormat>
  <Paragraphs>515</Paragraphs>
  <Slides>32</Slides>
  <Notes>9</Notes>
  <HiddenSlides>0</HiddenSlides>
  <MMClips>0</MMClips>
  <ScaleCrop>false</ScaleCrop>
  <HeadingPairs>
    <vt:vector size="6" baseType="variant">
      <vt:variant>
        <vt:lpstr>Fonts Used</vt:lpstr>
      </vt:variant>
      <vt:variant>
        <vt:i4>10</vt:i4>
      </vt:variant>
      <vt:variant>
        <vt:lpstr>Theme</vt:lpstr>
      </vt:variant>
      <vt:variant>
        <vt:i4>3</vt:i4>
      </vt:variant>
      <vt:variant>
        <vt:lpstr>Slide Titles</vt:lpstr>
      </vt:variant>
      <vt:variant>
        <vt:i4>32</vt:i4>
      </vt:variant>
    </vt:vector>
  </HeadingPairs>
  <TitlesOfParts>
    <vt:vector size="45" baseType="lpstr">
      <vt:lpstr>Arial Regular</vt:lpstr>
      <vt:lpstr>IBM Plex Sans Regular</vt:lpstr>
      <vt:lpstr>微软雅黑</vt:lpstr>
      <vt:lpstr>Slack-Lato</vt:lpstr>
      <vt:lpstr>Arial</vt:lpstr>
      <vt:lpstr>Bodoni MT Black</vt:lpstr>
      <vt:lpstr>Calibri</vt:lpstr>
      <vt:lpstr>IBM Plex Sans</vt:lpstr>
      <vt:lpstr>Tahoma</vt:lpstr>
      <vt:lpstr>Wingdings</vt:lpstr>
      <vt:lpstr>IBM 2020 Master template (black background)</vt:lpstr>
      <vt:lpstr>IBM 2020 Master template (light gray background)</vt:lpstr>
      <vt:lpstr>3_Light Background</vt:lpstr>
      <vt:lpstr>PowerPoint Presentation</vt:lpstr>
      <vt:lpstr>Agenda </vt:lpstr>
      <vt:lpstr>PowerPoint Presentation</vt:lpstr>
      <vt:lpstr>PowerPoint Presentation</vt:lpstr>
      <vt:lpstr>PowerPoint Presentation</vt:lpstr>
      <vt:lpstr>PowerPoint Presentation</vt:lpstr>
      <vt:lpstr>PowerPoint Presentation</vt:lpstr>
      <vt:lpstr>CASE STUDY 1A: CLAIM BY ACTUAL</vt:lpstr>
      <vt:lpstr>PowerPoint Presentation</vt:lpstr>
      <vt:lpstr>CASE STUDY 1B: CLAIM BY ACTUAL</vt:lpstr>
      <vt:lpstr>PowerPoint Presentation</vt:lpstr>
      <vt:lpstr>CASE STUDY 2: AVOID MISSING CLAIM</vt:lpstr>
      <vt:lpstr>PowerPoint Presentation</vt:lpstr>
      <vt:lpstr>CASE STUDY 3: USE AWAITING CODE PROPERLY</vt:lpstr>
      <vt:lpstr>PowerPoint Presentation</vt:lpstr>
      <vt:lpstr>CASE STUDY 4:  AVOID PRIOR QUARTER ADJUSTMENT </vt:lpstr>
      <vt:lpstr>PowerPoint Presentation</vt:lpstr>
      <vt:lpstr>CASE STUDY 5: AVOID LEAVE MISMATCH</vt:lpstr>
      <vt:lpstr>PowerPoint Presentation</vt:lpstr>
      <vt:lpstr>CASE STUDY 6: AVOID ABUSE OF CLAIM FOR OTHERS(CFO)</vt:lpstr>
      <vt:lpstr>CASE STUDY 7: AVOID EXPENSE MISMATCH</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IBM sign-off</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Yun WH Qi</dc:creator>
  <cp:lastModifiedBy>Wen Si Ou</cp:lastModifiedBy>
  <cp:revision>211</cp:revision>
  <dcterms:created xsi:type="dcterms:W3CDTF">2021-10-14T08:33:24Z</dcterms:created>
  <dcterms:modified xsi:type="dcterms:W3CDTF">2023-12-29T09:50:57Z</dcterms:modified>
</cp:coreProperties>
</file>